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DE30-8F1B-493C-9635-68B16774E18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7952-FD91-42FD-B8F8-AE8173F0D9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DE30-8F1B-493C-9635-68B16774E18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7952-FD91-42FD-B8F8-AE8173F0D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DE30-8F1B-493C-9635-68B16774E18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7952-FD91-42FD-B8F8-AE8173F0D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DE30-8F1B-493C-9635-68B16774E18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7952-FD91-42FD-B8F8-AE8173F0D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DE30-8F1B-493C-9635-68B16774E18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7F77952-FD91-42FD-B8F8-AE8173F0D9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DE30-8F1B-493C-9635-68B16774E18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7952-FD91-42FD-B8F8-AE8173F0D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DE30-8F1B-493C-9635-68B16774E18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7952-FD91-42FD-B8F8-AE8173F0D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DE30-8F1B-493C-9635-68B16774E18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7952-FD91-42FD-B8F8-AE8173F0D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DE30-8F1B-493C-9635-68B16774E18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7952-FD91-42FD-B8F8-AE8173F0D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DE30-8F1B-493C-9635-68B16774E18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7952-FD91-42FD-B8F8-AE8173F0D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DE30-8F1B-493C-9635-68B16774E18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7952-FD91-42FD-B8F8-AE8173F0D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E3DE30-8F1B-493C-9635-68B16774E18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F77952-FD91-42FD-B8F8-AE8173F0D9A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Terrible  times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 Timothy 3:1-5</a:t>
            </a:r>
          </a:p>
          <a:p>
            <a:r>
              <a:rPr lang="en-US" dirty="0" smtClean="0"/>
              <a:t>The Living Bible Paraphrase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Headlines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a newspaper or newscast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Oida</a:t>
            </a:r>
            <a:r>
              <a:rPr lang="en-US" dirty="0" smtClean="0"/>
              <a:t>” – intellectual knowledge.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Ginosko</a:t>
            </a:r>
            <a:r>
              <a:rPr lang="en-US" dirty="0" smtClean="0"/>
              <a:t>” – knowledge as it affects us, “realize”.</a:t>
            </a:r>
          </a:p>
          <a:p>
            <a:r>
              <a:rPr lang="en-US" dirty="0" smtClean="0"/>
              <a:t>The world around us does impact us. Paul wants Timothy, and us to realize this and be prepared.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Persecution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always been difficult to </a:t>
            </a:r>
            <a:r>
              <a:rPr lang="en-US" b="1" i="1" dirty="0" smtClean="0"/>
              <a:t>BE</a:t>
            </a:r>
            <a:r>
              <a:rPr lang="en-US" dirty="0" smtClean="0"/>
              <a:t> a Christian.</a:t>
            </a:r>
          </a:p>
          <a:p>
            <a:r>
              <a:rPr lang="en-US" dirty="0" smtClean="0"/>
              <a:t>Because of temptations – James 1:14-15;  I Cor. 10:13</a:t>
            </a:r>
          </a:p>
          <a:p>
            <a:r>
              <a:rPr lang="en-US" dirty="0" smtClean="0"/>
              <a:t>Because of testing – James 1:2-4;  I Peter 1:6f.</a:t>
            </a:r>
          </a:p>
          <a:p>
            <a:r>
              <a:rPr lang="en-US" dirty="0" smtClean="0"/>
              <a:t>Because of troubles – Heb. 11:25.</a:t>
            </a:r>
          </a:p>
          <a:p>
            <a:r>
              <a:rPr lang="en-US" dirty="0" smtClean="0"/>
              <a:t>Be warned, but not scared.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sometimes take their standards for our own.</a:t>
            </a:r>
          </a:p>
          <a:p>
            <a:r>
              <a:rPr lang="en-US" dirty="0" smtClean="0"/>
              <a:t>Selfish – lovers of self</a:t>
            </a:r>
          </a:p>
          <a:p>
            <a:r>
              <a:rPr lang="en-US" dirty="0" smtClean="0"/>
              <a:t>Proud – grateful attitude is so important –            I Cor. 4:4-7.  James 4:6;   Deut. 8:11-17 – “fullness” leads to pride.</a:t>
            </a:r>
          </a:p>
          <a:p>
            <a:r>
              <a:rPr lang="en-US" dirty="0" smtClean="0"/>
              <a:t>Persecutors – sneering at God and believers.</a:t>
            </a:r>
          </a:p>
          <a:p>
            <a:r>
              <a:rPr lang="en-US" dirty="0" smtClean="0"/>
              <a:t>Problems – Disobedient,  disrespectful, “thoroughly bad.”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Stubborn – hardhearted vs. meek, malleable.  </a:t>
            </a:r>
          </a:p>
          <a:p>
            <a:r>
              <a:rPr lang="en-US" dirty="0" smtClean="0"/>
              <a:t>Sinners – “constant liars, troublemakers.  I Cor. 5:11;  Romans 16:17;   Titus 3:10</a:t>
            </a:r>
          </a:p>
          <a:p>
            <a:r>
              <a:rPr lang="en-US" dirty="0" smtClean="0"/>
              <a:t>Sensual – “think nothing of immorality.”</a:t>
            </a:r>
          </a:p>
          <a:p>
            <a:r>
              <a:rPr lang="en-US" dirty="0" smtClean="0"/>
              <a:t>Satanic – “like Satan” – John 15:18-19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Desires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Betray friends – why? For a thrill! Matt. 24:10</a:t>
            </a:r>
          </a:p>
          <a:p>
            <a:r>
              <a:rPr lang="en-US" dirty="0" smtClean="0"/>
              <a:t>Hotheaded – puffed up.  Will not admit sin, or a need for God – Rom. 3:23</a:t>
            </a:r>
          </a:p>
          <a:p>
            <a:r>
              <a:rPr lang="en-US" dirty="0" smtClean="0"/>
              <a:t>“Prefer Good times” to knowledge of God. Like in Noah’s time.  Or Lot’s.</a:t>
            </a:r>
          </a:p>
          <a:p>
            <a:r>
              <a:rPr lang="en-US" dirty="0" smtClean="0"/>
              <a:t>Romans 1:24-32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They’re “Religious”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religious lost – Matt. 7:21-23</a:t>
            </a:r>
          </a:p>
          <a:p>
            <a:r>
              <a:rPr lang="en-US" dirty="0" smtClean="0"/>
              <a:t>“keep away”   2 Cor. 6:17;  Amos 3:3</a:t>
            </a:r>
          </a:p>
          <a:p>
            <a:r>
              <a:rPr lang="en-US" dirty="0" smtClean="0"/>
              <a:t>The answer to times like these – God’s Word</a:t>
            </a:r>
          </a:p>
          <a:p>
            <a:r>
              <a:rPr lang="en-US" dirty="0" smtClean="0"/>
              <a:t>Psalm 119:9, 11;     John 14:15;    I John 3:2-3</a:t>
            </a: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309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Terrible  times</vt:lpstr>
      <vt:lpstr>Modern Headlines</vt:lpstr>
      <vt:lpstr>The Persecution</vt:lpstr>
      <vt:lpstr>The People</vt:lpstr>
      <vt:lpstr>The Problem</vt:lpstr>
      <vt:lpstr>The Desires Rule</vt:lpstr>
      <vt:lpstr>But They’re “Religious”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Terrible  times</dc:title>
  <dc:creator>Bellaire Church</dc:creator>
  <cp:lastModifiedBy>Bellaire Church</cp:lastModifiedBy>
  <cp:revision>3</cp:revision>
  <dcterms:created xsi:type="dcterms:W3CDTF">2012-03-09T16:12:48Z</dcterms:created>
  <dcterms:modified xsi:type="dcterms:W3CDTF">2012-03-09T16:34:46Z</dcterms:modified>
</cp:coreProperties>
</file>