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C38A"/>
    <a:srgbClr val="EAD68C"/>
    <a:srgbClr val="C1B0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0" d="100"/>
          <a:sy n="100" d="100"/>
        </p:scale>
        <p:origin x="-114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73DC6-D688-A643-9C03-2895C73820D6}" type="datetimeFigureOut">
              <a:rPr lang="en-US" smtClean="0"/>
              <a:t>1/13/13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6575D-F65D-FB4A-862D-CC44049FA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761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73DC6-D688-A643-9C03-2895C73820D6}" type="datetimeFigureOut">
              <a:rPr lang="en-US" smtClean="0"/>
              <a:t>1/13/13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6575D-F65D-FB4A-862D-CC44049FA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141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73DC6-D688-A643-9C03-2895C73820D6}" type="datetimeFigureOut">
              <a:rPr lang="en-US" smtClean="0"/>
              <a:t>1/13/13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6575D-F65D-FB4A-862D-CC44049FA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331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73DC6-D688-A643-9C03-2895C73820D6}" type="datetimeFigureOut">
              <a:rPr lang="en-US" smtClean="0"/>
              <a:t>1/13/13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6575D-F65D-FB4A-862D-CC44049FA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18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73DC6-D688-A643-9C03-2895C73820D6}" type="datetimeFigureOut">
              <a:rPr lang="en-US" smtClean="0"/>
              <a:t>1/13/13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6575D-F65D-FB4A-862D-CC44049FA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042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73DC6-D688-A643-9C03-2895C73820D6}" type="datetimeFigureOut">
              <a:rPr lang="en-US" smtClean="0"/>
              <a:t>1/13/13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6575D-F65D-FB4A-862D-CC44049FA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922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73DC6-D688-A643-9C03-2895C73820D6}" type="datetimeFigureOut">
              <a:rPr lang="en-US" smtClean="0"/>
              <a:t>1/13/13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6575D-F65D-FB4A-862D-CC44049FA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399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73DC6-D688-A643-9C03-2895C73820D6}" type="datetimeFigureOut">
              <a:rPr lang="en-US" smtClean="0"/>
              <a:t>1/13/13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6575D-F65D-FB4A-862D-CC44049FA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391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73DC6-D688-A643-9C03-2895C73820D6}" type="datetimeFigureOut">
              <a:rPr lang="en-US" smtClean="0"/>
              <a:t>1/13/13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6575D-F65D-FB4A-862D-CC44049FA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455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73DC6-D688-A643-9C03-2895C73820D6}" type="datetimeFigureOut">
              <a:rPr lang="en-US" smtClean="0"/>
              <a:t>1/13/13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6575D-F65D-FB4A-862D-CC44049FA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083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73DC6-D688-A643-9C03-2895C73820D6}" type="datetimeFigureOut">
              <a:rPr lang="en-US" smtClean="0"/>
              <a:t>1/13/13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6575D-F65D-FB4A-862D-CC44049FA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620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873DC6-D688-A643-9C03-2895C73820D6}" type="datetimeFigureOut">
              <a:rPr lang="en-US" smtClean="0"/>
              <a:t>1/13/13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26575D-F65D-FB4A-862D-CC44049FA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067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83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15900" y="2082800"/>
            <a:ext cx="8775700" cy="4508500"/>
          </a:xfrm>
        </p:spPr>
        <p:txBody>
          <a:bodyPr/>
          <a:lstStyle/>
          <a:p>
            <a:r>
              <a:rPr lang="en-US" sz="3600" b="1" dirty="0" smtClean="0">
                <a:solidFill>
                  <a:srgbClr val="E5C38A"/>
                </a:solidFill>
              </a:rPr>
              <a:t>What </a:t>
            </a:r>
            <a:r>
              <a:rPr lang="en-US" sz="3600" b="1" dirty="0">
                <a:solidFill>
                  <a:srgbClr val="E5C38A"/>
                </a:solidFill>
              </a:rPr>
              <a:t>The Apostles </a:t>
            </a:r>
            <a:r>
              <a:rPr lang="en-US" sz="3600" b="1" dirty="0" smtClean="0">
                <a:solidFill>
                  <a:srgbClr val="E5C38A"/>
                </a:solidFill>
              </a:rPr>
              <a:t>Taught:</a:t>
            </a:r>
            <a:endParaRPr lang="en-US" sz="3600" dirty="0">
              <a:solidFill>
                <a:srgbClr val="E5C38A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We are </a:t>
            </a:r>
            <a:r>
              <a:rPr lang="en-US" b="1" u="sng" dirty="0">
                <a:solidFill>
                  <a:srgbClr val="E5C38A"/>
                </a:solidFill>
              </a:rPr>
              <a:t>justified by faith </a:t>
            </a:r>
            <a:r>
              <a:rPr lang="en-US" dirty="0">
                <a:solidFill>
                  <a:schemeClr val="bg1"/>
                </a:solidFill>
              </a:rPr>
              <a:t>(Gal3:26-27)</a:t>
            </a:r>
          </a:p>
          <a:p>
            <a:r>
              <a:rPr lang="en-US" b="1" dirty="0">
                <a:solidFill>
                  <a:schemeClr val="bg1"/>
                </a:solidFill>
              </a:rPr>
              <a:t>We are </a:t>
            </a:r>
            <a:r>
              <a:rPr lang="en-US" b="1" u="sng" dirty="0">
                <a:solidFill>
                  <a:srgbClr val="E5C38A"/>
                </a:solidFill>
              </a:rPr>
              <a:t>saved by faith </a:t>
            </a:r>
            <a:r>
              <a:rPr lang="en-US" b="1" dirty="0">
                <a:solidFill>
                  <a:schemeClr val="bg1"/>
                </a:solidFill>
              </a:rPr>
              <a:t>in Christ’s work </a:t>
            </a:r>
            <a:r>
              <a:rPr lang="en-US" dirty="0">
                <a:solidFill>
                  <a:schemeClr val="bg1"/>
                </a:solidFill>
              </a:rPr>
              <a:t>(Col. 2:12)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FFFF"/>
                </a:solidFill>
              </a:rPr>
              <a:t>12 having been </a:t>
            </a:r>
            <a:r>
              <a:rPr lang="en-US" b="1" dirty="0">
                <a:solidFill>
                  <a:srgbClr val="E5C38A"/>
                </a:solidFill>
              </a:rPr>
              <a:t>buried with him in baptism</a:t>
            </a:r>
            <a:r>
              <a:rPr lang="en-US" b="1" dirty="0">
                <a:solidFill>
                  <a:srgbClr val="FFFFFF"/>
                </a:solidFill>
              </a:rPr>
              <a:t>, wherein ye were </a:t>
            </a:r>
            <a:r>
              <a:rPr lang="en-US" b="1" dirty="0">
                <a:solidFill>
                  <a:srgbClr val="E5C38A"/>
                </a:solidFill>
              </a:rPr>
              <a:t>also raised with him through faith in the working of God</a:t>
            </a:r>
            <a:r>
              <a:rPr lang="en-US" b="1" dirty="0">
                <a:solidFill>
                  <a:srgbClr val="FFFFFF"/>
                </a:solidFill>
              </a:rPr>
              <a:t>, who raised him from the dead.</a:t>
            </a:r>
            <a:endParaRPr lang="en-US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719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019300"/>
            <a:ext cx="8229600" cy="4673600"/>
          </a:xfrm>
        </p:spPr>
        <p:txBody>
          <a:bodyPr/>
          <a:lstStyle/>
          <a:p>
            <a:r>
              <a:rPr lang="en-US" sz="4000" b="1" dirty="0">
                <a:solidFill>
                  <a:srgbClr val="E5C38A"/>
                </a:solidFill>
              </a:rPr>
              <a:t>We are saved </a:t>
            </a:r>
            <a:r>
              <a:rPr lang="en-US" sz="4000" dirty="0">
                <a:solidFill>
                  <a:srgbClr val="E5C38A"/>
                </a:solidFill>
              </a:rPr>
              <a:t>(1 Pet. 3:21</a:t>
            </a:r>
            <a:r>
              <a:rPr lang="en-US" sz="4000" dirty="0" smtClean="0">
                <a:solidFill>
                  <a:srgbClr val="E5C38A"/>
                </a:solidFill>
              </a:rPr>
              <a:t>)</a:t>
            </a:r>
            <a:endParaRPr lang="en-US" sz="4000" dirty="0">
              <a:solidFill>
                <a:srgbClr val="E5C38A"/>
              </a:solidFill>
            </a:endParaRPr>
          </a:p>
          <a:p>
            <a:r>
              <a:rPr lang="en-US" sz="3600" b="1" dirty="0">
                <a:solidFill>
                  <a:srgbClr val="FFFFFF"/>
                </a:solidFill>
              </a:rPr>
              <a:t>21 The like figure whereunto even baptism </a:t>
            </a:r>
            <a:r>
              <a:rPr lang="en-US" sz="3600" b="1" dirty="0">
                <a:solidFill>
                  <a:srgbClr val="E5C38A"/>
                </a:solidFill>
              </a:rPr>
              <a:t>doth also now save us </a:t>
            </a:r>
            <a:r>
              <a:rPr lang="en-US" sz="3600" b="1" dirty="0">
                <a:solidFill>
                  <a:srgbClr val="FFFFFF"/>
                </a:solidFill>
              </a:rPr>
              <a:t>(not the putting away of the filth of the flesh, but the </a:t>
            </a:r>
            <a:r>
              <a:rPr lang="en-US" sz="3600" b="1" dirty="0">
                <a:solidFill>
                  <a:srgbClr val="E5C38A"/>
                </a:solidFill>
              </a:rPr>
              <a:t>answer of a good conscience toward God</a:t>
            </a:r>
            <a:r>
              <a:rPr lang="en-US" sz="3600" b="1" dirty="0">
                <a:solidFill>
                  <a:srgbClr val="FFFFFF"/>
                </a:solidFill>
              </a:rPr>
              <a:t>,) by the resurrection of Jesus Christ:</a:t>
            </a:r>
            <a:endParaRPr lang="en-US" sz="3600" dirty="0">
              <a:solidFill>
                <a:srgbClr val="FFFFFF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410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1082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sz="3600" b="1" dirty="0">
                <a:solidFill>
                  <a:srgbClr val="E5C38A"/>
                </a:solidFill>
              </a:rPr>
              <a:t>We are sanctified </a:t>
            </a:r>
            <a:r>
              <a:rPr lang="en-US" sz="3600" dirty="0">
                <a:solidFill>
                  <a:srgbClr val="E5C38A"/>
                </a:solidFill>
              </a:rPr>
              <a:t>(</a:t>
            </a:r>
            <a:r>
              <a:rPr lang="en-US" sz="3600" dirty="0" err="1">
                <a:solidFill>
                  <a:srgbClr val="E5C38A"/>
                </a:solidFill>
              </a:rPr>
              <a:t>Eph</a:t>
            </a:r>
            <a:r>
              <a:rPr lang="en-US" sz="3600" dirty="0">
                <a:solidFill>
                  <a:srgbClr val="E5C38A"/>
                </a:solidFill>
              </a:rPr>
              <a:t> 5:25-27</a:t>
            </a:r>
            <a:r>
              <a:rPr lang="en-US" sz="3600" dirty="0" smtClean="0">
                <a:solidFill>
                  <a:srgbClr val="E5C38A"/>
                </a:solidFill>
              </a:rPr>
              <a:t>)</a:t>
            </a:r>
            <a:endParaRPr lang="en-US" sz="3600" dirty="0">
              <a:solidFill>
                <a:srgbClr val="E5C38A"/>
              </a:solidFill>
            </a:endParaRPr>
          </a:p>
          <a:p>
            <a:r>
              <a:rPr lang="en-US" b="1" dirty="0">
                <a:solidFill>
                  <a:srgbClr val="FFFFFF"/>
                </a:solidFill>
              </a:rPr>
              <a:t>25 Husbands, love your wives, even as Christ also loved the church, and gave himself for it; 26 That </a:t>
            </a:r>
            <a:r>
              <a:rPr lang="en-US" b="1" dirty="0">
                <a:solidFill>
                  <a:srgbClr val="E5C38A"/>
                </a:solidFill>
              </a:rPr>
              <a:t>he might sanctify and cleanse it with the washing of water by the word</a:t>
            </a:r>
            <a:r>
              <a:rPr lang="en-US" b="1" dirty="0">
                <a:solidFill>
                  <a:srgbClr val="FFFFFF"/>
                </a:solidFill>
              </a:rPr>
              <a:t>, 27 That he might present it to himself a glorious church, </a:t>
            </a:r>
            <a:r>
              <a:rPr lang="en-US" b="1" dirty="0">
                <a:solidFill>
                  <a:srgbClr val="E5C38A"/>
                </a:solidFill>
              </a:rPr>
              <a:t>not having spot, or wrinkle, or any such thing</a:t>
            </a:r>
            <a:r>
              <a:rPr lang="en-US" b="1" dirty="0">
                <a:solidFill>
                  <a:srgbClr val="FFFFFF"/>
                </a:solidFill>
              </a:rPr>
              <a:t>; but that it should be </a:t>
            </a:r>
            <a:r>
              <a:rPr lang="en-US" b="1" dirty="0">
                <a:solidFill>
                  <a:srgbClr val="E5C38A"/>
                </a:solidFill>
              </a:rPr>
              <a:t>holy and without blemish.</a:t>
            </a:r>
            <a:endParaRPr lang="en-US" dirty="0">
              <a:solidFill>
                <a:srgbClr val="E5C38A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445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955800"/>
            <a:ext cx="8229600" cy="4737100"/>
          </a:xfrm>
        </p:spPr>
        <p:txBody>
          <a:bodyPr>
            <a:normAutofit fontScale="92500" lnSpcReduction="20000"/>
          </a:bodyPr>
          <a:lstStyle/>
          <a:p>
            <a:r>
              <a:rPr lang="en-US" sz="3900" b="1" dirty="0">
                <a:solidFill>
                  <a:srgbClr val="E5C38A"/>
                </a:solidFill>
              </a:rPr>
              <a:t>We are renewed </a:t>
            </a:r>
            <a:r>
              <a:rPr lang="en-US" sz="3900" dirty="0">
                <a:solidFill>
                  <a:srgbClr val="E5C38A"/>
                </a:solidFill>
              </a:rPr>
              <a:t>(Tit. 3:3-5</a:t>
            </a:r>
            <a:r>
              <a:rPr lang="en-US" sz="3900" dirty="0" smtClean="0">
                <a:solidFill>
                  <a:srgbClr val="E5C38A"/>
                </a:solidFill>
              </a:rPr>
              <a:t>)</a:t>
            </a:r>
            <a:endParaRPr lang="en-US" sz="3900" dirty="0">
              <a:solidFill>
                <a:srgbClr val="E5C38A"/>
              </a:solidFill>
            </a:endParaRPr>
          </a:p>
          <a:p>
            <a:r>
              <a:rPr lang="en-US" b="1" dirty="0">
                <a:solidFill>
                  <a:srgbClr val="FFFFFF"/>
                </a:solidFill>
              </a:rPr>
              <a:t>3 For we also once were foolish ourselves, disobedient, deceived, enslaved to various lusts and pleasures, spending our life in malice and envy, hateful, hating one another. 4 But when the kindness of </a:t>
            </a:r>
            <a:r>
              <a:rPr lang="en-US" b="1" dirty="0">
                <a:solidFill>
                  <a:srgbClr val="E5C38A"/>
                </a:solidFill>
              </a:rPr>
              <a:t>God our Savior and His love for mankind appeared, 5 He saved us</a:t>
            </a:r>
            <a:r>
              <a:rPr lang="en-US" b="1" dirty="0">
                <a:solidFill>
                  <a:srgbClr val="FFFFFF"/>
                </a:solidFill>
              </a:rPr>
              <a:t>, not on the </a:t>
            </a:r>
            <a:r>
              <a:rPr lang="en-US" b="1" dirty="0">
                <a:solidFill>
                  <a:srgbClr val="E5C38A"/>
                </a:solidFill>
              </a:rPr>
              <a:t>basis of deeds which we have done in righteousness</a:t>
            </a:r>
            <a:r>
              <a:rPr lang="en-US" b="1" dirty="0">
                <a:solidFill>
                  <a:srgbClr val="FFFFFF"/>
                </a:solidFill>
              </a:rPr>
              <a:t>, but </a:t>
            </a:r>
            <a:r>
              <a:rPr lang="en-US" b="1" dirty="0">
                <a:solidFill>
                  <a:srgbClr val="E5C38A"/>
                </a:solidFill>
              </a:rPr>
              <a:t>according to His mercy, by the washing of regeneration and renewing by the Holy Spirit,</a:t>
            </a:r>
            <a:endParaRPr lang="en-US" dirty="0">
              <a:solidFill>
                <a:srgbClr val="E5C38A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876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955800"/>
            <a:ext cx="8229600" cy="4775200"/>
          </a:xfrm>
        </p:spPr>
        <p:txBody>
          <a:bodyPr/>
          <a:lstStyle/>
          <a:p>
            <a:r>
              <a:rPr lang="en-US" b="1" dirty="0">
                <a:solidFill>
                  <a:srgbClr val="FFFFFF"/>
                </a:solidFill>
              </a:rPr>
              <a:t>5 </a:t>
            </a:r>
            <a:r>
              <a:rPr lang="en-US" b="1" dirty="0">
                <a:solidFill>
                  <a:srgbClr val="E5C38A"/>
                </a:solidFill>
              </a:rPr>
              <a:t>He saved us</a:t>
            </a:r>
            <a:r>
              <a:rPr lang="en-US" b="1" dirty="0">
                <a:solidFill>
                  <a:srgbClr val="FFFFFF"/>
                </a:solidFill>
              </a:rPr>
              <a:t>, not on the basis of </a:t>
            </a:r>
            <a:r>
              <a:rPr lang="en-US" b="1" dirty="0">
                <a:solidFill>
                  <a:srgbClr val="E5C38A"/>
                </a:solidFill>
              </a:rPr>
              <a:t>deeds</a:t>
            </a:r>
            <a:r>
              <a:rPr lang="en-US" b="1" dirty="0">
                <a:solidFill>
                  <a:srgbClr val="FFFFFF"/>
                </a:solidFill>
              </a:rPr>
              <a:t> which we have done in righteousness, </a:t>
            </a:r>
            <a:r>
              <a:rPr lang="en-US" b="1" dirty="0">
                <a:solidFill>
                  <a:srgbClr val="E5C38A"/>
                </a:solidFill>
              </a:rPr>
              <a:t>but according to His mercy, by the washing of regeneration and renewing by the Holy Spirit</a:t>
            </a:r>
            <a:r>
              <a:rPr lang="en-US" b="1" dirty="0">
                <a:solidFill>
                  <a:srgbClr val="FFFFFF"/>
                </a:solidFill>
              </a:rPr>
              <a:t>, 6 whom He poured out upon us richly through Jesus Christ our Savior, 7 </a:t>
            </a:r>
            <a:r>
              <a:rPr lang="en-US" b="1" dirty="0">
                <a:solidFill>
                  <a:srgbClr val="E5C38A"/>
                </a:solidFill>
              </a:rPr>
              <a:t>so that being justified by His grace</a:t>
            </a:r>
            <a:r>
              <a:rPr lang="en-US" b="1" dirty="0">
                <a:solidFill>
                  <a:srgbClr val="FFFFFF"/>
                </a:solidFill>
              </a:rPr>
              <a:t> we would be made </a:t>
            </a:r>
            <a:r>
              <a:rPr lang="en-US" b="1" dirty="0">
                <a:solidFill>
                  <a:srgbClr val="E5C38A"/>
                </a:solidFill>
              </a:rPr>
              <a:t>heirs according to the hope of eternal life.</a:t>
            </a:r>
            <a:endParaRPr lang="en-US" dirty="0">
              <a:solidFill>
                <a:srgbClr val="E5C38A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655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968500"/>
            <a:ext cx="8229600" cy="4724400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 smtClean="0">
                <a:solidFill>
                  <a:srgbClr val="FFFFFF"/>
                </a:solidFill>
              </a:rPr>
              <a:t>8 </a:t>
            </a:r>
            <a:r>
              <a:rPr lang="en-US" sz="3600" b="1" dirty="0">
                <a:solidFill>
                  <a:srgbClr val="FFFFFF"/>
                </a:solidFill>
              </a:rPr>
              <a:t>For </a:t>
            </a:r>
            <a:r>
              <a:rPr lang="en-US" sz="3600" b="1" dirty="0">
                <a:solidFill>
                  <a:srgbClr val="E5C38A"/>
                </a:solidFill>
              </a:rPr>
              <a:t>by grace you have been saved through faith</a:t>
            </a:r>
            <a:r>
              <a:rPr lang="en-US" sz="3600" b="1" dirty="0">
                <a:solidFill>
                  <a:srgbClr val="FFFFFF"/>
                </a:solidFill>
              </a:rPr>
              <a:t>; and that not of yourselves, it is the gift of God; 9 </a:t>
            </a:r>
            <a:r>
              <a:rPr lang="en-US" sz="3600" b="1" dirty="0">
                <a:solidFill>
                  <a:srgbClr val="E5C38A"/>
                </a:solidFill>
              </a:rPr>
              <a:t>not as a result of works, so that no one may boast</a:t>
            </a:r>
            <a:r>
              <a:rPr lang="en-US" sz="3600" b="1" dirty="0">
                <a:solidFill>
                  <a:srgbClr val="FFFFFF"/>
                </a:solidFill>
              </a:rPr>
              <a:t>. 10 For we are </a:t>
            </a:r>
            <a:r>
              <a:rPr lang="en-US" sz="3600" b="1" dirty="0">
                <a:solidFill>
                  <a:srgbClr val="E5C38A"/>
                </a:solidFill>
              </a:rPr>
              <a:t>His workmanship, created in Christ Jesus for good works</a:t>
            </a:r>
            <a:r>
              <a:rPr lang="en-US" sz="3600" b="1" dirty="0">
                <a:solidFill>
                  <a:srgbClr val="FFFFFF"/>
                </a:solidFill>
              </a:rPr>
              <a:t>, which God prepared beforehand so that </a:t>
            </a:r>
            <a:r>
              <a:rPr lang="en-US" sz="3600" b="1" dirty="0">
                <a:solidFill>
                  <a:srgbClr val="E5C38A"/>
                </a:solidFill>
              </a:rPr>
              <a:t>we would walk in them.</a:t>
            </a:r>
            <a:endParaRPr lang="en-US" sz="3600" dirty="0">
              <a:solidFill>
                <a:srgbClr val="E5C38A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170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955800"/>
            <a:ext cx="8229600" cy="4737100"/>
          </a:xfrm>
        </p:spPr>
        <p:txBody>
          <a:bodyPr>
            <a:normAutofit lnSpcReduction="10000"/>
          </a:bodyPr>
          <a:lstStyle/>
          <a:p>
            <a:pPr>
              <a:buFont typeface="Wingdings" charset="2"/>
              <a:buChar char="ü"/>
            </a:pPr>
            <a:r>
              <a:rPr lang="en-US" sz="3600" b="1" dirty="0" smtClean="0">
                <a:solidFill>
                  <a:schemeClr val="bg1"/>
                </a:solidFill>
              </a:rPr>
              <a:t>First</a:t>
            </a:r>
            <a:r>
              <a:rPr lang="en-US" sz="3600" b="1" dirty="0">
                <a:solidFill>
                  <a:schemeClr val="bg1"/>
                </a:solidFill>
              </a:rPr>
              <a:t>, I hope you understand the </a:t>
            </a:r>
            <a:r>
              <a:rPr lang="en-US" sz="3600" b="1" dirty="0">
                <a:solidFill>
                  <a:srgbClr val="E5C38A"/>
                </a:solidFill>
              </a:rPr>
              <a:t>source of salvation. </a:t>
            </a:r>
            <a:endParaRPr lang="en-US" sz="3600" b="1" dirty="0" smtClean="0">
              <a:solidFill>
                <a:srgbClr val="E5C38A"/>
              </a:solidFill>
            </a:endParaRPr>
          </a:p>
          <a:p>
            <a:pPr marL="0" indent="0">
              <a:buNone/>
            </a:pPr>
            <a:endParaRPr lang="en-US" sz="3600" b="1" dirty="0" smtClean="0">
              <a:solidFill>
                <a:srgbClr val="FFFFFF"/>
              </a:solidFill>
            </a:endParaRPr>
          </a:p>
          <a:p>
            <a:pPr>
              <a:buFont typeface="Wingdings" charset="2"/>
              <a:buChar char="ü"/>
            </a:pPr>
            <a:r>
              <a:rPr lang="en-US" sz="3600" b="1" dirty="0" smtClean="0">
                <a:solidFill>
                  <a:schemeClr val="bg1"/>
                </a:solidFill>
              </a:rPr>
              <a:t>Second, I hope you understand the </a:t>
            </a:r>
            <a:r>
              <a:rPr lang="en-US" sz="3600" b="1" dirty="0" smtClean="0">
                <a:solidFill>
                  <a:srgbClr val="E5C38A"/>
                </a:solidFill>
              </a:rPr>
              <a:t>extent of your forgiveness. </a:t>
            </a:r>
          </a:p>
          <a:p>
            <a:pPr marL="0" indent="0">
              <a:buNone/>
            </a:pPr>
            <a:endParaRPr lang="en-US" sz="3600" b="1" dirty="0" smtClean="0">
              <a:solidFill>
                <a:srgbClr val="E5C38A"/>
              </a:solidFill>
            </a:endParaRPr>
          </a:p>
          <a:p>
            <a:pPr>
              <a:buFont typeface="Wingdings" charset="2"/>
              <a:buChar char="ü"/>
            </a:pPr>
            <a:r>
              <a:rPr lang="en-US" sz="3600" b="1" dirty="0" smtClean="0">
                <a:solidFill>
                  <a:schemeClr val="bg1"/>
                </a:solidFill>
              </a:rPr>
              <a:t>Third</a:t>
            </a:r>
            <a:r>
              <a:rPr lang="en-US" sz="3600" b="1" dirty="0">
                <a:solidFill>
                  <a:schemeClr val="bg1"/>
                </a:solidFill>
              </a:rPr>
              <a:t>, I hope you will seek to offer </a:t>
            </a:r>
            <a:r>
              <a:rPr lang="en-US" sz="3600" b="1" dirty="0">
                <a:solidFill>
                  <a:srgbClr val="E5C38A"/>
                </a:solidFill>
              </a:rPr>
              <a:t>the same kind of forgiveness to others. </a:t>
            </a:r>
            <a:endParaRPr lang="en-US" sz="3600" dirty="0">
              <a:solidFill>
                <a:srgbClr val="E5C38A"/>
              </a:solidFill>
            </a:endParaRPr>
          </a:p>
          <a:p>
            <a:endParaRPr lang="en-US" dirty="0" smtClean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738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474</Words>
  <Application>Microsoft Macintosh PowerPoint</Application>
  <PresentationFormat>On-screen Show (4:3)</PresentationFormat>
  <Paragraphs>18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TLV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Garrett</dc:creator>
  <cp:lastModifiedBy>Steve Garrett</cp:lastModifiedBy>
  <cp:revision>7</cp:revision>
  <dcterms:created xsi:type="dcterms:W3CDTF">2013-01-01T14:51:09Z</dcterms:created>
  <dcterms:modified xsi:type="dcterms:W3CDTF">2013-01-13T12:57:47Z</dcterms:modified>
</cp:coreProperties>
</file>