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7" r:id="rId2"/>
    <p:sldId id="263" r:id="rId3"/>
    <p:sldId id="256" r:id="rId4"/>
    <p:sldId id="262" r:id="rId5"/>
    <p:sldId id="258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46D1-8E5A-479F-BFDD-C7A600D61FA0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DF650-EE32-4190-85A5-0FCA1B207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2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F650-EE32-4190-85A5-0FCA1B2079D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4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45B0-B803-4633-B607-A870BB8155C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A2E8-9BBB-4617-92BF-A81932930B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45B0-B803-4633-B607-A870BB8155C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A2E8-9BBB-4617-92BF-A81932930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45B0-B803-4633-B607-A870BB8155C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A2E8-9BBB-4617-92BF-A81932930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45B0-B803-4633-B607-A870BB8155C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A2E8-9BBB-4617-92BF-A81932930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45B0-B803-4633-B607-A870BB8155C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06A2E8-9BBB-4617-92BF-A81932930B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45B0-B803-4633-B607-A870BB8155C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A2E8-9BBB-4617-92BF-A81932930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45B0-B803-4633-B607-A870BB8155C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A2E8-9BBB-4617-92BF-A81932930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45B0-B803-4633-B607-A870BB8155C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A2E8-9BBB-4617-92BF-A81932930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45B0-B803-4633-B607-A870BB8155C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A2E8-9BBB-4617-92BF-A81932930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45B0-B803-4633-B607-A870BB8155C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A2E8-9BBB-4617-92BF-A81932930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45B0-B803-4633-B607-A870BB8155C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A2E8-9BBB-4617-92BF-A81932930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E945B0-B803-4633-B607-A870BB8155C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06A2E8-9BBB-4617-92BF-A81932930B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199" y="2667000"/>
            <a:ext cx="7467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Have you done anything bad enough to deserve eternal punishment in hell?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0048" y="1143000"/>
            <a:ext cx="5479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punishment should fit the crime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1391" y="1900535"/>
            <a:ext cx="5279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punishment reflects the crime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3663495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YES?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3657600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5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31643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false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christs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and false prophets will rise and show signs and wonders to deceive, if possible, even the elect.</a:t>
            </a:r>
          </a:p>
        </p:txBody>
      </p:sp>
      <p:sp>
        <p:nvSpPr>
          <p:cNvPr id="3" name="Rectangle 2"/>
          <p:cNvSpPr/>
          <p:nvPr/>
        </p:nvSpPr>
        <p:spPr>
          <a:xfrm>
            <a:off x="3404052" y="457200"/>
            <a:ext cx="23358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Mark 13:22 NKJV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888305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then? Israel has not obtained what it seeks; but the elect have obtained it, and the rest were blinded.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2982913" y="1513862"/>
            <a:ext cx="3178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Romans 11:7 NKJV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2944967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the last will be first, and the first last. For many are called, but few chosen."</a:t>
            </a:r>
          </a:p>
        </p:txBody>
      </p:sp>
      <p:sp>
        <p:nvSpPr>
          <p:cNvPr id="7" name="Rectangle 6"/>
          <p:cNvSpPr/>
          <p:nvPr/>
        </p:nvSpPr>
        <p:spPr>
          <a:xfrm>
            <a:off x="3119438" y="2570524"/>
            <a:ext cx="29051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Matthew 20:16 NKJV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4001631"/>
            <a:ext cx="7467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whom He foreknew, He also predestined to be conformed to the image of His Son, that He might be the firstborn among many brethren. 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30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Moreover whom He predestined, these He also called; whom He called, these He also justified; and whom He justified, these He also glorified. 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31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What then shall we say to these things? If God is for us, who can be against us?</a:t>
            </a:r>
          </a:p>
        </p:txBody>
      </p:sp>
      <p:sp>
        <p:nvSpPr>
          <p:cNvPr id="9" name="Rectangle 8"/>
          <p:cNvSpPr/>
          <p:nvPr/>
        </p:nvSpPr>
        <p:spPr>
          <a:xfrm>
            <a:off x="2940050" y="3627186"/>
            <a:ext cx="3263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Romans 8:29-31 NKJV 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870369" y="1071869"/>
            <a:ext cx="1290637" cy="5283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8199" y="2219004"/>
            <a:ext cx="838201" cy="3707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113415" y="3276600"/>
            <a:ext cx="1772785" cy="3942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99807" y="3962400"/>
            <a:ext cx="1290637" cy="5283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9649" y="3962399"/>
            <a:ext cx="1595551" cy="5283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802569" y="4860849"/>
            <a:ext cx="1290637" cy="5283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77756" y="5172394"/>
            <a:ext cx="1783332" cy="5283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8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1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1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1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1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4" presetClass="emph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1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1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4" presetClass="emph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7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1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1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4" presetClass="emph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1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21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0"/>
                            </p:stCondLst>
                            <p:childTnLst>
                              <p:par>
                                <p:cTn id="91" presetID="21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000"/>
                            </p:stCondLst>
                            <p:childTnLst>
                              <p:par>
                                <p:cTn id="95" presetID="21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2000"/>
                            </p:stCondLst>
                            <p:childTnLst>
                              <p:par>
                                <p:cTn id="99" presetID="21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3" presetID="21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Who are the Elect?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2184400"/>
            <a:ext cx="8229600" cy="83820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Whom God foreknew?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530600"/>
            <a:ext cx="8229600" cy="83820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Whom he has chosen?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876800"/>
            <a:ext cx="8229600" cy="83820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Whom he justified?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72631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Blessed are 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poor in spirit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For theirs is the kingdom of heaven.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Blessed are 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those who mourn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For they shall be comforted.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Blessed are 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meek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For they shall inherit the earth.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Blessed are 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those who hunger and thirst for righteousness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For they shall be filled.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Blessed are 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merciful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For they shall obtain mercy.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Blessed are 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pure in heart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For they shall see God.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Blessed are 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peacemakers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For they shall be called sons of God.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209490"/>
            <a:ext cx="228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Matthew </a:t>
            </a:r>
            <a:r>
              <a:rPr lang="en-US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5:3-16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2401431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000" baseline="30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10</a:t>
            </a: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Blessed are 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those who are persecuted</a:t>
            </a:r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for righteousness' sake, For theirs is the kingdom of heaven. </a:t>
            </a:r>
            <a:r>
              <a:rPr lang="en-US" sz="2000" baseline="30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"Blessed are you 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when they revile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persecute you,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say all kinds of evil against you </a:t>
            </a:r>
            <a:r>
              <a:rPr lang="en-US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falsely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for My sake</a:t>
            </a:r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aseline="30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Rejoice and be exceedingly glad, for great is your reward in heaven, for so they persecuted the prophets who were before you.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925431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000" baseline="30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                              13</a:t>
            </a: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n-US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You are the salt of the earth</a:t>
            </a:r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; but if the salt loses its flavor, how shall it be seasoned? It is then good for nothing but to be thrown out and trampled underfoot by men. </a:t>
            </a:r>
            <a:r>
              <a:rPr lang="en-US" sz="2000" baseline="30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n-US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You are the light of the world</a:t>
            </a:r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A city that is set on a hill cannot be hidden. </a:t>
            </a:r>
            <a:r>
              <a:rPr lang="en-US" sz="2000" baseline="30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Nor do they light a lamp and put it under a basket, but on a lampstand, and it gives light to all who are in the house. </a:t>
            </a:r>
            <a:r>
              <a:rPr lang="en-US" sz="2000" baseline="30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Let your light so shine before men</a:t>
            </a:r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 that they may see your good works and glorify your Father in heaven.</a:t>
            </a:r>
          </a:p>
        </p:txBody>
      </p:sp>
    </p:spTree>
    <p:extLst>
      <p:ext uri="{BB962C8B-B14F-4D97-AF65-F5344CB8AC3E}">
        <p14:creationId xmlns:p14="http://schemas.microsoft.com/office/powerpoint/2010/main" val="239720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1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1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1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1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1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1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31900" y="4750713"/>
            <a:ext cx="7302500" cy="43088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Blessed are the gentle/meek – inherit the earth?</a:t>
            </a:r>
            <a:endParaRPr lang="en-US" sz="22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4319826"/>
            <a:ext cx="6934200" cy="43088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Blessed are those who hunger and thirst for righteousness</a:t>
            </a:r>
            <a:endParaRPr lang="en-US" sz="22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1" y="3888939"/>
            <a:ext cx="6553200" cy="43088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Blessed are the merciful – I will forgive, but not forget</a:t>
            </a:r>
            <a:endParaRPr lang="en-US" sz="22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2200" y="3458052"/>
            <a:ext cx="6172200" cy="43088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Blessed are the pure in heart – Romans 6:17</a:t>
            </a:r>
            <a:endParaRPr lang="en-US" sz="22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3027165"/>
            <a:ext cx="5791200" cy="43088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Blessed are the peacemakers</a:t>
            </a:r>
            <a:endParaRPr lang="en-US" sz="22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9900" y="5638800"/>
            <a:ext cx="8064500" cy="457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Blessed are the poor in spirit – the rubbish dump</a:t>
            </a:r>
            <a:endParaRPr lang="en-US" sz="22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0" y="5181600"/>
            <a:ext cx="7696201" cy="457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Blessed are those who mourn – James 4:7-10</a:t>
            </a:r>
            <a:endParaRPr lang="en-US" sz="22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2220" y="2596278"/>
            <a:ext cx="5410201" cy="430887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FF00"/>
                </a:solidFill>
                <a:latin typeface="Calibri" pitchFamily="34" charset="0"/>
                <a:cs typeface="Calibri" pitchFamily="34" charset="0"/>
              </a:rPr>
              <a:t>Blessed are the persecuted for righteousness</a:t>
            </a:r>
            <a:endParaRPr lang="en-US" sz="2200" b="1" dirty="0">
              <a:solidFill>
                <a:srgbClr val="00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919" y="1026618"/>
            <a:ext cx="8064501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cs typeface="Calibri" pitchFamily="34" charset="0"/>
              </a:rPr>
              <a:t>You are the salt of the earth</a:t>
            </a:r>
          </a:p>
          <a:p>
            <a:pPr algn="ctr"/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cs typeface="Calibri" pitchFamily="34" charset="0"/>
              </a:rPr>
              <a:t>And</a:t>
            </a:r>
          </a:p>
          <a:p>
            <a:pPr algn="ctr"/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cs typeface="Calibri" pitchFamily="34" charset="0"/>
              </a:rPr>
              <a:t>The light of the world</a:t>
            </a:r>
            <a:endParaRPr lang="en-US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8878" y="2590800"/>
            <a:ext cx="7467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Therefore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submit to God. Resist the devil and he will flee from you. 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Draw near to God and He will draw near to you. Cleanse your hands, you sinners; and purify your hearts, you double-minded. 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Lament and mourn and weep! Let your laughter be turned to mourning and your joy to gloom. 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Humble yourselves in the sight of the Lord, and He will lift you up.</a:t>
            </a:r>
          </a:p>
        </p:txBody>
      </p:sp>
    </p:spTree>
    <p:extLst>
      <p:ext uri="{BB962C8B-B14F-4D97-AF65-F5344CB8AC3E}">
        <p14:creationId xmlns:p14="http://schemas.microsoft.com/office/powerpoint/2010/main" val="349006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1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1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2938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Our actions spontaneously reflect our faith.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3212307" y="1976735"/>
            <a:ext cx="27193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James 2:21-22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14400" y="2551837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Was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not Abraham our father justified by works when he offered up Isaac his son on the altar? </a:t>
            </a:r>
            <a:r>
              <a:rPr lang="en-US" sz="2400" b="1" baseline="30000" dirty="0" smtClean="0">
                <a:latin typeface="Calibri" pitchFamily="34" charset="0"/>
                <a:cs typeface="Calibri" pitchFamily="34" charset="0"/>
              </a:rPr>
              <a:t>22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You see that faith was working with his works, and </a:t>
            </a:r>
            <a:r>
              <a:rPr lang="en-US" sz="24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as a result of the works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faith was perfected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;…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0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6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1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22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22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22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rgbClr val="0000FF"/>
      </a:dk1>
      <a:lt1>
        <a:sysClr val="window" lastClr="FFFFFF"/>
      </a:lt1>
      <a:dk2>
        <a:srgbClr val="0000FF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3667</TotalTime>
  <Words>710</Words>
  <Application>Microsoft Office PowerPoint</Application>
  <PresentationFormat>On-screen Show (4:3)</PresentationFormat>
  <Paragraphs>37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PowerPoint Presentation</vt:lpstr>
      <vt:lpstr>PowerPoint Presentation</vt:lpstr>
      <vt:lpstr>Who are the Elect?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Hendrik</dc:creator>
  <cp:lastModifiedBy>HendrikLaptop</cp:lastModifiedBy>
  <cp:revision>236</cp:revision>
  <dcterms:created xsi:type="dcterms:W3CDTF">2011-10-08T23:55:15Z</dcterms:created>
  <dcterms:modified xsi:type="dcterms:W3CDTF">2012-12-13T13:26:17Z</dcterms:modified>
</cp:coreProperties>
</file>