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5/27/12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Luke 17:1-9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28" y="1243965"/>
            <a:ext cx="7982372" cy="4924024"/>
          </a:xfrm>
        </p:spPr>
        <p:txBody>
          <a:bodyPr/>
          <a:lstStyle/>
          <a:p>
            <a:r>
              <a:rPr lang="en-US" sz="4400" b="1" dirty="0" smtClean="0"/>
              <a:t>     </a:t>
            </a:r>
            <a:r>
              <a:rPr lang="en-US" sz="5400" b="1" dirty="0" smtClean="0"/>
              <a:t>"</a:t>
            </a:r>
            <a:r>
              <a:rPr lang="en-US" sz="5400" b="1" dirty="0"/>
              <a:t>The Right Attitude to Live With"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6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"</a:t>
            </a:r>
            <a:r>
              <a:rPr lang="en-US" b="1" dirty="0"/>
              <a:t>The Right Attitude to Live With"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43" y="1762282"/>
            <a:ext cx="8330669" cy="4742614"/>
          </a:xfrm>
        </p:spPr>
        <p:txBody>
          <a:bodyPr>
            <a:normAutofit/>
          </a:bodyPr>
          <a:lstStyle/>
          <a:p>
            <a:r>
              <a:rPr lang="en-US" sz="3200" b="1" dirty="0"/>
              <a:t>First he warns us that things that cause us to sin will come our way.  </a:t>
            </a:r>
            <a:endParaRPr lang="en-US" sz="3200" dirty="0"/>
          </a:p>
          <a:p>
            <a:r>
              <a:rPr lang="en-US" sz="3200" b="1" dirty="0"/>
              <a:t>The second warning is, “Don’t be one of those people who cause others to stumble!”  </a:t>
            </a:r>
            <a:endParaRPr lang="en-US" sz="3200" dirty="0"/>
          </a:p>
          <a:p>
            <a:r>
              <a:rPr lang="en-US" sz="3200" b="1" dirty="0"/>
              <a:t>“If your brother sins, rebuke him, and if he repents, forgive him. </a:t>
            </a:r>
            <a:r>
              <a:rPr lang="en-US" sz="3200" b="1" baseline="30000" dirty="0"/>
              <a:t>4 </a:t>
            </a:r>
            <a:r>
              <a:rPr lang="en-US" sz="3200" b="1" dirty="0"/>
              <a:t>If he sins against you seven times in a day, and seven times comes back to you and says, ‘I repent,’ forgive him.”</a:t>
            </a:r>
            <a:endParaRPr lang="en-US" sz="3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19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20" y="274637"/>
            <a:ext cx="8086244" cy="13390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"</a:t>
            </a:r>
            <a:r>
              <a:rPr lang="en-US" sz="4400" b="1" dirty="0"/>
              <a:t>The Right Attitude to Live With"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32" y="1723409"/>
            <a:ext cx="8421380" cy="4781487"/>
          </a:xfrm>
        </p:spPr>
        <p:txBody>
          <a:bodyPr>
            <a:normAutofit/>
          </a:bodyPr>
          <a:lstStyle/>
          <a:p>
            <a:r>
              <a:rPr lang="en-US" sz="3200" b="1" dirty="0"/>
              <a:t>If someone sins (perhaps in causing us to stumble) we are to rebuke the person. </a:t>
            </a:r>
            <a:endParaRPr lang="en-US" sz="3200" dirty="0"/>
          </a:p>
          <a:p>
            <a:r>
              <a:rPr lang="en-US" sz="3200" b="1" dirty="0"/>
              <a:t>The second step in the process is for the person who has been confronted to repent.  </a:t>
            </a:r>
            <a:endParaRPr lang="en-US" sz="3200" dirty="0"/>
          </a:p>
          <a:p>
            <a:r>
              <a:rPr lang="en-US" sz="3200" b="1" dirty="0"/>
              <a:t>The third step is, once the person repents (which will happen most of the time), we are to forgive them. 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19" y="401698"/>
            <a:ext cx="8291794" cy="136444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"</a:t>
            </a:r>
            <a:r>
              <a:rPr lang="en-US" sz="4400" b="1" dirty="0"/>
              <a:t>The Right Attitude to Live With"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9" y="1779098"/>
            <a:ext cx="8395464" cy="4699882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Century Schoolbook"/>
                <a:cs typeface="Century Schoolbook"/>
              </a:rPr>
              <a:t>5 The apostles said to the Lord, “Increase our faith!” </a:t>
            </a:r>
            <a:r>
              <a:rPr lang="en-US" sz="2600" baseline="30000" dirty="0">
                <a:latin typeface="Century Schoolbook"/>
                <a:cs typeface="Century Schoolbook"/>
              </a:rPr>
              <a:t>6 </a:t>
            </a:r>
            <a:r>
              <a:rPr lang="en-US" sz="2600" dirty="0">
                <a:latin typeface="Century Schoolbook"/>
                <a:cs typeface="Century Schoolbook"/>
              </a:rPr>
              <a:t>He replied, “If you have faith as small as a mustard seed, you can say to this mulberry tree, ‘Be uprooted and planted in the sea,’ and it will obey you.</a:t>
            </a:r>
          </a:p>
          <a:p>
            <a:r>
              <a:rPr lang="en-US" sz="2600" dirty="0">
                <a:latin typeface="Century Schoolbook"/>
                <a:cs typeface="Century Schoolbook"/>
              </a:rPr>
              <a:t>7 “Suppose one of you had a servant plowing or looking after the sheep. Would he say to the servant when he comes in from the field, ‘Come along now and sit down to eat’? </a:t>
            </a:r>
            <a:r>
              <a:rPr lang="en-US" sz="2600" baseline="30000" dirty="0">
                <a:latin typeface="Century Schoolbook"/>
                <a:cs typeface="Century Schoolbook"/>
              </a:rPr>
              <a:t>8 </a:t>
            </a:r>
            <a:r>
              <a:rPr lang="en-US" sz="2600" dirty="0">
                <a:latin typeface="Century Schoolbook"/>
                <a:cs typeface="Century Schoolbook"/>
              </a:rPr>
              <a:t>Would he not rather say, ‘Prepare my supper, get yourself ready and wait on me while I eat and drink; after that you may eat and drink’? </a:t>
            </a:r>
            <a:r>
              <a:rPr lang="en-US" sz="2600" baseline="30000" dirty="0">
                <a:latin typeface="Century Schoolbook"/>
                <a:cs typeface="Century Schoolbook"/>
              </a:rPr>
              <a:t>9 </a:t>
            </a:r>
            <a:r>
              <a:rPr lang="en-US" sz="2600" dirty="0">
                <a:latin typeface="Century Schoolbook"/>
                <a:cs typeface="Century Schoolbook"/>
              </a:rPr>
              <a:t>Would he thank the servant because he did what he was told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3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55" y="207327"/>
            <a:ext cx="8460258" cy="1183031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"</a:t>
            </a:r>
            <a:r>
              <a:rPr lang="en-US" b="1" dirty="0"/>
              <a:t>The Right Attitude to Live With"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5" y="1597686"/>
            <a:ext cx="8460258" cy="490721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We are Servants of the </a:t>
            </a:r>
            <a:r>
              <a:rPr lang="en-US" sz="2800" b="1" dirty="0" smtClean="0"/>
              <a:t>Lord</a:t>
            </a:r>
          </a:p>
          <a:p>
            <a:r>
              <a:rPr lang="en-US" sz="2800" b="1" dirty="0"/>
              <a:t>For the Christian, our mission statement should be, </a:t>
            </a:r>
            <a:r>
              <a:rPr lang="en-US" sz="2800" b="1" dirty="0">
                <a:solidFill>
                  <a:srgbClr val="FF0000"/>
                </a:solidFill>
              </a:rPr>
              <a:t>“I serve at the pleasure of the Lord God Almighty”</a:t>
            </a:r>
            <a:r>
              <a:rPr lang="en-US" sz="2800" b="1" dirty="0"/>
              <a:t>.  </a:t>
            </a:r>
            <a:endParaRPr lang="en-US" sz="2800" dirty="0"/>
          </a:p>
          <a:p>
            <a:r>
              <a:rPr lang="en-US" sz="2800" b="1" dirty="0" smtClean="0"/>
              <a:t>When </a:t>
            </a:r>
            <a:r>
              <a:rPr lang="en-US" sz="2800" b="1" dirty="0"/>
              <a:t>we Do What We Should We Are Only Doing Our </a:t>
            </a:r>
            <a:r>
              <a:rPr lang="en-US" sz="2800" b="1" dirty="0" smtClean="0"/>
              <a:t>Duty</a:t>
            </a:r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We </a:t>
            </a:r>
            <a:r>
              <a:rPr lang="en-US" sz="2800" b="1" dirty="0"/>
              <a:t>must put no confidence in the works of our flesh.</a:t>
            </a:r>
            <a:r>
              <a:rPr lang="en-US" sz="2800" dirty="0"/>
              <a:t>  </a:t>
            </a:r>
          </a:p>
          <a:p>
            <a:r>
              <a:rPr lang="en-US" sz="2800" b="1" dirty="0"/>
              <a:t>We must never feel that God “owes” us anything.</a:t>
            </a:r>
            <a:endParaRPr lang="en-US" sz="2800" dirty="0"/>
          </a:p>
          <a:p>
            <a:r>
              <a:rPr lang="en-US" sz="2800" b="1" dirty="0"/>
              <a:t>When we struggle between what we want to do and what God tells us to do, we should obey the Lord.</a:t>
            </a:r>
            <a:r>
              <a:rPr lang="en-US" sz="2800" dirty="0"/>
              <a:t>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2688"/>
            <a:ext cx="8913813" cy="1325568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"</a:t>
            </a:r>
            <a:r>
              <a:rPr lang="en-US" sz="4400" b="1" dirty="0"/>
              <a:t>The Right Attitude to Live With"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4" y="1801156"/>
            <a:ext cx="8167675" cy="471669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/>
                </a:solidFill>
              </a:rPr>
              <a:t>Obedience </a:t>
            </a:r>
            <a:r>
              <a:rPr lang="en-US" sz="4000" b="1" u="sng" dirty="0">
                <a:solidFill>
                  <a:schemeClr val="accent4">
                    <a:lumMod val="50000"/>
                  </a:schemeClr>
                </a:solidFill>
              </a:rPr>
              <a:t>makes sense. 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b="1" dirty="0"/>
              <a:t>It is a </a:t>
            </a:r>
            <a:r>
              <a:rPr lang="en-US" sz="3200" b="1" dirty="0">
                <a:solidFill>
                  <a:srgbClr val="0000FF"/>
                </a:solidFill>
              </a:rPr>
              <a:t>proper response </a:t>
            </a:r>
            <a:r>
              <a:rPr lang="en-US" sz="3200" b="1" dirty="0"/>
              <a:t>to His </a:t>
            </a:r>
            <a:r>
              <a:rPr lang="en-US" sz="3200" b="1" dirty="0" smtClean="0"/>
              <a:t>love</a:t>
            </a:r>
            <a:endParaRPr lang="en-US" sz="3200" dirty="0"/>
          </a:p>
          <a:p>
            <a:r>
              <a:rPr lang="en-US" sz="3200" b="1" dirty="0"/>
              <a:t>It is the </a:t>
            </a:r>
            <a:r>
              <a:rPr lang="en-US" sz="3200" b="1" dirty="0">
                <a:solidFill>
                  <a:srgbClr val="0000FF"/>
                </a:solidFill>
              </a:rPr>
              <a:t>wise thing to do </a:t>
            </a:r>
            <a:r>
              <a:rPr lang="en-US" sz="3200" b="1" dirty="0"/>
              <a:t>(God knows what He is doing</a:t>
            </a:r>
            <a:r>
              <a:rPr lang="en-US" sz="3200" b="1" dirty="0" smtClean="0"/>
              <a:t>)</a:t>
            </a:r>
            <a:endParaRPr lang="en-US" sz="3200" dirty="0"/>
          </a:p>
          <a:p>
            <a:r>
              <a:rPr lang="en-US" sz="3200" b="1" dirty="0"/>
              <a:t>It is the way that will </a:t>
            </a:r>
            <a:r>
              <a:rPr lang="en-US" sz="3200" b="1" dirty="0">
                <a:solidFill>
                  <a:srgbClr val="0000FF"/>
                </a:solidFill>
              </a:rPr>
              <a:t>lead us to the joy and fulfillment</a:t>
            </a:r>
            <a:r>
              <a:rPr lang="en-US" sz="3200" b="1" dirty="0"/>
              <a:t> we long to find.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78</TotalTime>
  <Words>253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Tradition</vt:lpstr>
      <vt:lpstr> Luke 17:1-9</vt:lpstr>
      <vt:lpstr> "The Right Attitude to Live With" </vt:lpstr>
      <vt:lpstr> "The Right Attitude to Live With" </vt:lpstr>
      <vt:lpstr>"The Right Attitude to Live With"</vt:lpstr>
      <vt:lpstr> "The Right Attitude to Live With" </vt:lpstr>
      <vt:lpstr> "The Right Attitude to Live With" 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17:1-9</dc:title>
  <dc:creator>Steve Garrett</dc:creator>
  <cp:lastModifiedBy>Steve Garrett</cp:lastModifiedBy>
  <cp:revision>7</cp:revision>
  <dcterms:created xsi:type="dcterms:W3CDTF">2012-05-27T01:55:19Z</dcterms:created>
  <dcterms:modified xsi:type="dcterms:W3CDTF">2012-05-27T19:35:57Z</dcterms:modified>
</cp:coreProperties>
</file>