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80A55A-4BA2-42CA-91FD-65829B171FFE}" type="datetimeFigureOut">
              <a:rPr lang="en-US" smtClean="0"/>
              <a:t>8/11/2012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5D0E08-7F21-41B3-93A0-82F1D6C90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904999"/>
          </a:xfrm>
        </p:spPr>
        <p:txBody>
          <a:bodyPr/>
          <a:lstStyle/>
          <a:p>
            <a:pPr algn="l"/>
            <a:r>
              <a:rPr lang="en-US" dirty="0" smtClean="0"/>
              <a:t>The Spirit of </a:t>
            </a:r>
            <a:r>
              <a:rPr lang="en-US" dirty="0" err="1" smtClean="0"/>
              <a:t>Diotrophes</a:t>
            </a:r>
            <a:r>
              <a:rPr lang="en-US" dirty="0" smtClean="0"/>
              <a:t>, or the Spirit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3 John 9-10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Olympics – who can run the fastest, jump the highest? Humility isn’t “normal”.</a:t>
            </a:r>
          </a:p>
          <a:p>
            <a:r>
              <a:rPr lang="en-US" dirty="0" smtClean="0"/>
              <a:t>Pre-eminence – “fondness for being first.”</a:t>
            </a:r>
          </a:p>
          <a:p>
            <a:r>
              <a:rPr lang="en-US" smtClean="0"/>
              <a:t>Following  </a:t>
            </a:r>
            <a:r>
              <a:rPr lang="en-US" dirty="0" smtClean="0"/>
              <a:t>Jesus’ example and seeking preeminence are contradictory.  </a:t>
            </a:r>
          </a:p>
          <a:p>
            <a:r>
              <a:rPr lang="en-US" dirty="0" smtClean="0"/>
              <a:t>Luke 22:24, 27; I Cor. 1:12; 3:6; 4:6</a:t>
            </a:r>
          </a:p>
          <a:p>
            <a:r>
              <a:rPr lang="en-US" dirty="0" smtClean="0"/>
              <a:t>Christ is first!  Col. 1:14-19</a:t>
            </a:r>
          </a:p>
          <a:p>
            <a:r>
              <a:rPr lang="en-US" dirty="0" smtClean="0"/>
              <a:t>Can you think of an arrogant Christian? A “self satisfied” Christian? What do you really think of them?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Nature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humility from Him.</a:t>
            </a:r>
          </a:p>
          <a:p>
            <a:r>
              <a:rPr lang="en-US" dirty="0" smtClean="0"/>
              <a:t>Imitate Him – Eph. 4:1-2;  Col. 2:18-23</a:t>
            </a:r>
          </a:p>
          <a:p>
            <a:r>
              <a:rPr lang="en-US" dirty="0" smtClean="0"/>
              <a:t>Col. 3:13; I Peter 5:5</a:t>
            </a:r>
          </a:p>
          <a:p>
            <a:r>
              <a:rPr lang="en-US" dirty="0" smtClean="0"/>
              <a:t>Look at John the </a:t>
            </a:r>
            <a:r>
              <a:rPr lang="en-US" dirty="0" err="1" smtClean="0"/>
              <a:t>baptist</a:t>
            </a:r>
            <a:r>
              <a:rPr lang="en-US" dirty="0" smtClean="0"/>
              <a:t> – John 3:29ff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 of Jesus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Realize unworthiness – Luke 15:17-21</a:t>
            </a:r>
          </a:p>
          <a:p>
            <a:r>
              <a:rPr lang="en-US" dirty="0" smtClean="0"/>
              <a:t>Realize sinfulness – Luke 18:13-14</a:t>
            </a:r>
          </a:p>
          <a:p>
            <a:r>
              <a:rPr lang="en-US" dirty="0" smtClean="0"/>
              <a:t>Realize limitations – I Kings 3:6-14</a:t>
            </a:r>
          </a:p>
          <a:p>
            <a:r>
              <a:rPr lang="en-US" dirty="0" smtClean="0"/>
              <a:t>Acknowledge God’s holiness – Isa. 6:1-8;  Phil. 3:4-9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Humility – From Within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Impending doom, desperate helplessness –     2 Chron. 12:5-12</a:t>
            </a:r>
          </a:p>
          <a:p>
            <a:r>
              <a:rPr lang="en-US" dirty="0" smtClean="0"/>
              <a:t>Hanging onto Him – Luke 10:38-39 (don’t you just hate “clingy” people?)</a:t>
            </a:r>
          </a:p>
          <a:p>
            <a:r>
              <a:rPr lang="en-US" dirty="0" smtClean="0"/>
              <a:t>Rewards of humility – James 4:10</a:t>
            </a:r>
          </a:p>
          <a:p>
            <a:r>
              <a:rPr lang="en-US" dirty="0" smtClean="0"/>
              <a:t>To be truly great – Matt. 18:4</a:t>
            </a:r>
          </a:p>
          <a:p>
            <a:r>
              <a:rPr lang="en-US" dirty="0" smtClean="0"/>
              <a:t>“</a:t>
            </a:r>
            <a:r>
              <a:rPr lang="en-US" b="1" i="1" dirty="0" smtClean="0"/>
              <a:t>It’s not the lofty sail, but the unseen wind that moves the ship.”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Humility – From Without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219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Spirit of Diotrophes, or the Spirit of Jesus</vt:lpstr>
      <vt:lpstr>Human Nature</vt:lpstr>
      <vt:lpstr>The Spirit of Jesus</vt:lpstr>
      <vt:lpstr>Humility – From Within</vt:lpstr>
      <vt:lpstr>Humility – From Without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 of Diotrophes, or the Spirit of Jesus</dc:title>
  <dc:creator>Bellaire Church</dc:creator>
  <cp:lastModifiedBy>Bellaire Church</cp:lastModifiedBy>
  <cp:revision>3</cp:revision>
  <dcterms:created xsi:type="dcterms:W3CDTF">2012-08-11T15:57:50Z</dcterms:created>
  <dcterms:modified xsi:type="dcterms:W3CDTF">2012-08-11T16:20:43Z</dcterms:modified>
</cp:coreProperties>
</file>