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B0F7F1-C704-4C7E-9B16-D501690CF734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319588-898D-440E-B939-4BF42F30E1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523999"/>
          </a:xfrm>
        </p:spPr>
        <p:txBody>
          <a:bodyPr/>
          <a:lstStyle/>
          <a:p>
            <a:pPr algn="ctr"/>
            <a:r>
              <a:rPr lang="en-US" dirty="0" smtClean="0"/>
              <a:t>VALUE  OF  THE 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2133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“How precious also are Your thoughts to me, O God! How vast is the sum of them! If I should count them, they would outnumber the sand. When I awake, I am still with you” (Psalm 139:17-18).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1987 a Guttenberg Bible sold for $5.4 million.</a:t>
            </a:r>
          </a:p>
          <a:p>
            <a:r>
              <a:rPr lang="en-US" dirty="0" smtClean="0"/>
              <a:t>Alexandrian Manuscript is priceless.</a:t>
            </a:r>
          </a:p>
          <a:p>
            <a:r>
              <a:rPr lang="en-US" dirty="0" smtClean="0"/>
              <a:t>It is a storehouse of knowledge and wisdom.</a:t>
            </a:r>
          </a:p>
          <a:p>
            <a:r>
              <a:rPr lang="en-US" dirty="0" smtClean="0"/>
              <a:t>A guide for a good life (most of our mistakes come from ignoring God’s cautions).</a:t>
            </a:r>
          </a:p>
          <a:p>
            <a:r>
              <a:rPr lang="en-US" dirty="0" smtClean="0"/>
              <a:t>It’s easy to overlook many areas of use.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Measure True Value?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your faith is “hanging by a thread…”</a:t>
            </a:r>
          </a:p>
          <a:p>
            <a:r>
              <a:rPr lang="en-US" dirty="0" smtClean="0"/>
              <a:t>The Word of God is “milk” – I Peter 2:2.</a:t>
            </a:r>
          </a:p>
          <a:p>
            <a:r>
              <a:rPr lang="en-US" dirty="0" smtClean="0"/>
              <a:t>“Solid food” – Heb. 5:12-14</a:t>
            </a:r>
          </a:p>
          <a:p>
            <a:r>
              <a:rPr lang="en-US" dirty="0" smtClean="0"/>
              <a:t>“Living water” – John 4:10; 7:37-39.</a:t>
            </a:r>
          </a:p>
          <a:p>
            <a:r>
              <a:rPr lang="en-US" dirty="0" smtClean="0"/>
              <a:t>“Bread of life” – John 6:51; Matt. 4:4.</a:t>
            </a:r>
          </a:p>
          <a:p>
            <a:r>
              <a:rPr lang="en-US" dirty="0" smtClean="0"/>
              <a:t>The only source of nourishment for the soul.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 in Spiritual Nourishment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discouraged? – Elijah, Rom. 11:2</a:t>
            </a:r>
          </a:p>
          <a:p>
            <a:r>
              <a:rPr lang="en-US" dirty="0" smtClean="0"/>
              <a:t>Weak? – Prov. 28:1; 24:16. Look at Gideon or David.</a:t>
            </a:r>
          </a:p>
          <a:p>
            <a:r>
              <a:rPr lang="en-US" dirty="0" smtClean="0"/>
              <a:t>Joyful – celebrate – Rom. 12:15; I Tim. 6:17</a:t>
            </a:r>
          </a:p>
          <a:p>
            <a:r>
              <a:rPr lang="en-US" dirty="0" smtClean="0"/>
              <a:t>Sorrowful – comfort</a:t>
            </a:r>
          </a:p>
          <a:p>
            <a:r>
              <a:rPr lang="en-US" dirty="0" smtClean="0"/>
              <a:t>In despair – hope</a:t>
            </a:r>
          </a:p>
          <a:p>
            <a:r>
              <a:rPr lang="en-US" dirty="0" smtClean="0"/>
              <a:t>To the dying – a message of life</a:t>
            </a:r>
          </a:p>
          <a:p>
            <a:r>
              <a:rPr lang="en-US" dirty="0" smtClean="0"/>
              <a:t>Jesus our friend – The Lily of the Valley - 544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Message for All Our “Moods”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our non-physical being – God to worship and develop a relationship with.</a:t>
            </a:r>
          </a:p>
          <a:p>
            <a:r>
              <a:rPr lang="en-US" dirty="0" smtClean="0"/>
              <a:t>Our sinful being – How to obtain reconciliation.</a:t>
            </a:r>
          </a:p>
          <a:p>
            <a:r>
              <a:rPr lang="en-US" dirty="0" smtClean="0"/>
              <a:t>Our suffering being – the Great Physician.</a:t>
            </a:r>
          </a:p>
          <a:p>
            <a:r>
              <a:rPr lang="en-US" dirty="0" smtClean="0"/>
              <a:t>Our intelligent being – instruction for improvement – 2 Tim. 3:16-17.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Our Needs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294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VALUE  OF  THE  BIBLE</vt:lpstr>
      <vt:lpstr>How Do We Measure True Value?</vt:lpstr>
      <vt:lpstr>Rich in Spiritual Nourishment</vt:lpstr>
      <vt:lpstr>A Message for All Our “Moods”</vt:lpstr>
      <vt:lpstr>All Our Needs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 OF  THE  BIBLE</dc:title>
  <dc:creator>Bellaire Church</dc:creator>
  <cp:lastModifiedBy>Bellaire Church</cp:lastModifiedBy>
  <cp:revision>3</cp:revision>
  <dcterms:created xsi:type="dcterms:W3CDTF">2012-04-07T16:27:39Z</dcterms:created>
  <dcterms:modified xsi:type="dcterms:W3CDTF">2012-04-07T16:52:21Z</dcterms:modified>
</cp:coreProperties>
</file>