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C1E02A4-0EFA-48BC-8E79-3B015FA0C015}" type="datetimeFigureOut">
              <a:rPr lang="en-US" smtClean="0"/>
              <a:t>4/14/2012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0C092E-0CBD-4ED6-808B-2BA1ABBE6DE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VANITY  OF  THE 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9400"/>
            <a:ext cx="7169834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“We are destroying speculations and every lofty thing raised up against the knowledge of God, and we are taking every thought captive to the obedience of Christ”  (2 Cor. 10:5).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“Vanity”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necessarily evil, just “vain” – worthless, shallow.</a:t>
            </a:r>
          </a:p>
          <a:p>
            <a:r>
              <a:rPr lang="en-US" dirty="0" smtClean="0"/>
              <a:t>We dream, fantasize, about being a great athlete, movie star, fabulously wealthy.</a:t>
            </a:r>
          </a:p>
          <a:p>
            <a:r>
              <a:rPr lang="en-US" dirty="0" smtClean="0"/>
              <a:t>Things aren’t going right at home…,  Someone “knifed me in the back at work…”</a:t>
            </a:r>
          </a:p>
          <a:p>
            <a:r>
              <a:rPr lang="en-US" dirty="0" smtClean="0"/>
              <a:t>We live  in our mind.  </a:t>
            </a:r>
          </a:p>
          <a:p>
            <a:r>
              <a:rPr lang="en-US" dirty="0" smtClean="0"/>
              <a:t>But from the mind come, eventually, actions – “Watch over your heart with all diligence, For from it flow the springs of life” (Prov. 4:23).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of the Mind (Heart)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streams to creeks to rivers to torrents.</a:t>
            </a:r>
          </a:p>
          <a:p>
            <a:r>
              <a:rPr lang="en-US" dirty="0" smtClean="0"/>
              <a:t>Gen. 6:5</a:t>
            </a:r>
          </a:p>
          <a:p>
            <a:r>
              <a:rPr lang="en-US" dirty="0" smtClean="0"/>
              <a:t>Jeremiah 4:14</a:t>
            </a:r>
          </a:p>
          <a:p>
            <a:r>
              <a:rPr lang="en-US" dirty="0" smtClean="0"/>
              <a:t>Psalm 19:14</a:t>
            </a:r>
          </a:p>
          <a:p>
            <a:r>
              <a:rPr lang="en-US" dirty="0" smtClean="0"/>
              <a:t>The law of the Lord judges our thoughts:  Heb. 4:12f;  Acts 8:22</a:t>
            </a:r>
          </a:p>
          <a:p>
            <a:r>
              <a:rPr lang="en-US" dirty="0" smtClean="0"/>
              <a:t>Matt. 5:22-26;   5:27ff</a:t>
            </a:r>
          </a:p>
          <a:p>
            <a:r>
              <a:rPr lang="en-US" dirty="0" smtClean="0"/>
              <a:t>W/o this, all religion is just bodily exercise.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 What Does This Vanity Consist?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“passive” vanity.</a:t>
            </a:r>
          </a:p>
          <a:p>
            <a:r>
              <a:rPr lang="en-US" dirty="0" smtClean="0"/>
              <a:t>How long do your prayers last?   Prov. 17:24;   Acts 17:21</a:t>
            </a:r>
          </a:p>
          <a:p>
            <a:r>
              <a:rPr lang="en-US" dirty="0" smtClean="0"/>
              <a:t>“Then sings my soul…”</a:t>
            </a:r>
          </a:p>
          <a:p>
            <a:r>
              <a:rPr lang="en-US" dirty="0" smtClean="0"/>
              <a:t>Control – from 26 letters we get all communication.</a:t>
            </a:r>
          </a:p>
          <a:p>
            <a:r>
              <a:rPr lang="en-US" dirty="0" smtClean="0"/>
              <a:t>Jesus distilled from life so many lessons: the </a:t>
            </a:r>
            <a:r>
              <a:rPr lang="en-US" dirty="0" err="1" smtClean="0"/>
              <a:t>sower</a:t>
            </a:r>
            <a:r>
              <a:rPr lang="en-US" dirty="0" smtClean="0"/>
              <a:t>, the mustard seed, lost coin…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Positive Evil Follows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“Speculative evil” – Rom. 13:14;  2 Sam. 15:4</a:t>
            </a:r>
          </a:p>
          <a:p>
            <a:r>
              <a:rPr lang="en-US" dirty="0" smtClean="0"/>
              <a:t>“Ruminative evil” – Rom. 6:21;  1:32</a:t>
            </a:r>
          </a:p>
          <a:p>
            <a:r>
              <a:rPr lang="en-US" dirty="0" smtClean="0"/>
              <a:t>Pride begins in the mind – Dan. 4:30;  Luke 12:16ff;    James 4:16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Do You Control Your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your heart with good – Matt. 12:34ff</a:t>
            </a:r>
          </a:p>
          <a:p>
            <a:r>
              <a:rPr lang="en-US" dirty="0" smtClean="0"/>
              <a:t>Good thoughts should fill our lives with good actions – “An idle mind is the devil’s workshop. Idle hands are the devil’s tools.”</a:t>
            </a:r>
          </a:p>
          <a:p>
            <a:r>
              <a:rPr lang="en-US" dirty="0" smtClean="0"/>
              <a:t>2 Thess. 3:11;   I Tim. 5:13</a:t>
            </a:r>
          </a:p>
          <a:p>
            <a:r>
              <a:rPr lang="en-US" dirty="0" smtClean="0"/>
              <a:t>Look for the urgent thing – Mary and Martha – Luke 10:38ff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 the Scriptural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12:1-2;   8:6-7;    Eph. 4:23   Phil. 4:6-8</a:t>
            </a:r>
          </a:p>
          <a:p>
            <a:r>
              <a:rPr lang="en-US" dirty="0" smtClean="0"/>
              <a:t>Have you fantasized about how you can serve God this week?</a:t>
            </a:r>
          </a:p>
          <a:p>
            <a:r>
              <a:rPr lang="en-US" dirty="0" smtClean="0"/>
              <a:t>About going to heaven?</a:t>
            </a:r>
          </a:p>
          <a:p>
            <a:r>
              <a:rPr lang="en-US" dirty="0" smtClean="0"/>
              <a:t>Is your heart filled with thanksgiving?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</TotalTime>
  <Words>386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VANITY  OF  THE  MIND</vt:lpstr>
      <vt:lpstr>“Vanity”</vt:lpstr>
      <vt:lpstr>Power of the Mind (Heart)</vt:lpstr>
      <vt:lpstr>In What Does This Vanity Consist?</vt:lpstr>
      <vt:lpstr>Positive Evil Follows</vt:lpstr>
      <vt:lpstr>How Do You Control Your Thoughts?</vt:lpstr>
      <vt:lpstr>Note the Scriptural Emphasis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VANITY  OF  THE  MIND</dc:title>
  <dc:creator>Bellaire Church</dc:creator>
  <cp:lastModifiedBy>Bellaire Church</cp:lastModifiedBy>
  <cp:revision>5</cp:revision>
  <dcterms:created xsi:type="dcterms:W3CDTF">2012-04-14T17:46:11Z</dcterms:created>
  <dcterms:modified xsi:type="dcterms:W3CDTF">2012-04-14T18:27:22Z</dcterms:modified>
</cp:coreProperties>
</file>