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6A42BA-317A-425F-A180-76D7D918DE21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3AC10E-FE0E-4B85-BD1D-8D48D57C6B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WALKING  THRU  EPHESIANS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2133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Ephesians 4:1-3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Walk…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Greek, a “present progressive” verb.</a:t>
            </a:r>
          </a:p>
          <a:p>
            <a:r>
              <a:rPr lang="en-US" dirty="0" smtClean="0"/>
              <a:t>Denotes continual action.</a:t>
            </a:r>
          </a:p>
          <a:p>
            <a:r>
              <a:rPr lang="en-US" dirty="0" smtClean="0"/>
              <a:t>We walk like puppies, not in a straight line. Mistakes overtake us. But…</a:t>
            </a:r>
          </a:p>
          <a:p>
            <a:r>
              <a:rPr lang="en-US" dirty="0" smtClean="0"/>
              <a:t>Our direction is ever the same. We come back to the straight and narrow way.</a:t>
            </a:r>
          </a:p>
          <a:p>
            <a:r>
              <a:rPr lang="en-US" dirty="0" smtClean="0"/>
              <a:t>Walking is also an active verb.</a:t>
            </a:r>
          </a:p>
          <a:p>
            <a:r>
              <a:rPr lang="en-US" dirty="0" smtClean="0"/>
              <a:t>Note the “walks” in Ephesians.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in Disobedience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2:1-2</a:t>
            </a:r>
          </a:p>
          <a:p>
            <a:r>
              <a:rPr lang="en-US" dirty="0" smtClean="0"/>
              <a:t>The world is so attractive, tempting.</a:t>
            </a:r>
          </a:p>
          <a:p>
            <a:r>
              <a:rPr lang="en-US" dirty="0" smtClean="0"/>
              <a:t>“All my friends are doing it…”</a:t>
            </a:r>
          </a:p>
          <a:p>
            <a:r>
              <a:rPr lang="en-US" dirty="0" smtClean="0"/>
              <a:t>Many of these things lead to death, physical, emotional, spiritual.</a:t>
            </a:r>
          </a:p>
          <a:p>
            <a:r>
              <a:rPr lang="en-US" dirty="0" smtClean="0"/>
              <a:t>God can forgive and “make us alive.”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in Vanity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4:17</a:t>
            </a:r>
          </a:p>
          <a:p>
            <a:r>
              <a:rPr lang="en-US" dirty="0" smtClean="0"/>
              <a:t>Note the progression in this text.</a:t>
            </a:r>
          </a:p>
          <a:p>
            <a:r>
              <a:rPr lang="en-US" dirty="0" smtClean="0"/>
              <a:t>2 Tim. 3:13 – “But evil men and impostors will proceed from bad to worse, deceiving and being deceived.”</a:t>
            </a:r>
          </a:p>
          <a:p>
            <a:r>
              <a:rPr lang="en-US" dirty="0" smtClean="0"/>
              <a:t>Vanity alone isn’t evil, just empty. But it has companions that are evil.</a:t>
            </a:r>
          </a:p>
          <a:p>
            <a:r>
              <a:rPr lang="en-US" dirty="0" smtClean="0"/>
              <a:t>Again, an action verb. With continual “progress”.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Worthily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4:1-3</a:t>
            </a:r>
          </a:p>
          <a:p>
            <a:r>
              <a:rPr lang="en-US" dirty="0" smtClean="0"/>
              <a:t>Living as a Christian is a moment by moment, day by day thing.</a:t>
            </a:r>
          </a:p>
          <a:p>
            <a:r>
              <a:rPr lang="en-US" dirty="0" smtClean="0"/>
              <a:t>Not just being baptized.</a:t>
            </a:r>
          </a:p>
          <a:p>
            <a:r>
              <a:rPr lang="en-US" dirty="0" smtClean="0"/>
              <a:t>Involves the right attitude, right doctrine, respectful of leadership.</a:t>
            </a:r>
          </a:p>
          <a:p>
            <a:r>
              <a:rPr lang="en-US" dirty="0" smtClean="0"/>
              <a:t>Husbands, wives, parents and children each have a “way to walk.</a:t>
            </a:r>
          </a:p>
          <a:p>
            <a:r>
              <a:rPr lang="en-US" dirty="0" smtClean="0"/>
              <a:t>This reflects on our Savior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in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5:2</a:t>
            </a:r>
          </a:p>
          <a:p>
            <a:r>
              <a:rPr lang="en-US" dirty="0" smtClean="0"/>
              <a:t>Sacrifice for this love as Jesus did.</a:t>
            </a:r>
          </a:p>
          <a:p>
            <a:r>
              <a:rPr lang="en-US" dirty="0" smtClean="0"/>
              <a:t>“Give” love vs. </a:t>
            </a:r>
            <a:r>
              <a:rPr lang="en-US" smtClean="0"/>
              <a:t>“Get” love.</a:t>
            </a:r>
            <a:endParaRPr lang="en-US" dirty="0" smtClean="0"/>
          </a:p>
          <a:p>
            <a:r>
              <a:rPr lang="en-US" dirty="0" smtClean="0"/>
              <a:t>Part of this sacrifice is giving up lust, greed.</a:t>
            </a:r>
          </a:p>
          <a:p>
            <a:r>
              <a:rPr lang="en-US" dirty="0" smtClean="0"/>
              <a:t>No longer lie or steal.</a:t>
            </a:r>
          </a:p>
          <a:p>
            <a:r>
              <a:rPr lang="en-US" dirty="0" smtClean="0"/>
              <a:t>“Redeeming the time” – 5:15-16.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as Children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5:8</a:t>
            </a:r>
          </a:p>
          <a:p>
            <a:r>
              <a:rPr lang="en-US" dirty="0" smtClean="0"/>
              <a:t>Illuminating the path to heaven for those in darkness.</a:t>
            </a:r>
          </a:p>
          <a:p>
            <a:r>
              <a:rPr lang="en-US" dirty="0" smtClean="0"/>
              <a:t>Ruby Falls – the guide carries a light in case of power failure.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in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5:15-16</a:t>
            </a:r>
          </a:p>
          <a:p>
            <a:r>
              <a:rPr lang="en-US" dirty="0" smtClean="0"/>
              <a:t>It’s so easy to be wise and walk as a fool.</a:t>
            </a:r>
          </a:p>
          <a:p>
            <a:r>
              <a:rPr lang="en-US" dirty="0" smtClean="0"/>
              <a:t>Again, the daily task of the Christian.</a:t>
            </a:r>
          </a:p>
          <a:p>
            <a:r>
              <a:rPr lang="en-US" dirty="0" smtClean="0"/>
              <a:t>This “walking” daily is a constant Biblical admonition. Because people (OT and NT) struggle with consistency.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355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WALKING  THRU  EPHESIANS</vt:lpstr>
      <vt:lpstr>To Walk…</vt:lpstr>
      <vt:lpstr>Walk in Disobedience</vt:lpstr>
      <vt:lpstr>Walk in Vanity</vt:lpstr>
      <vt:lpstr>Walk Worthily</vt:lpstr>
      <vt:lpstr>Walk in Love</vt:lpstr>
      <vt:lpstr>Walking as Children of Light</vt:lpstr>
      <vt:lpstr>Walk in Wisdom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 THRU  EPHESIANS</dc:title>
  <dc:creator>Bellaire Church</dc:creator>
  <cp:lastModifiedBy>Bellaire Church</cp:lastModifiedBy>
  <cp:revision>4</cp:revision>
  <dcterms:created xsi:type="dcterms:W3CDTF">2012-01-15T14:57:34Z</dcterms:created>
  <dcterms:modified xsi:type="dcterms:W3CDTF">2012-01-15T19:46:54Z</dcterms:modified>
</cp:coreProperties>
</file>