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5EC2564-C6F3-40B0-B4CF-CF421C48AF37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B51B6F-A634-4D02-BAA7-FD8EA41A930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“YOU  ARE  THE  SALT  OF  THE  EARTH”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36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“Let your speech always be with grace, as though seasoned with salt, </a:t>
            </a:r>
            <a:r>
              <a:rPr lang="en-US" dirty="0" smtClean="0"/>
              <a:t>s</a:t>
            </a:r>
            <a:r>
              <a:rPr lang="en-US" dirty="0" smtClean="0"/>
              <a:t>o that you will know how you should respond to each person” (Col. 4:6)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Salty Speech and Salty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Aren’t usually welcome at “church”.</a:t>
            </a:r>
          </a:p>
          <a:p>
            <a:r>
              <a:rPr lang="en-US" dirty="0" smtClean="0"/>
              <a:t>Jesus spoke to people of his generation, but there are lessons for us if we understand His meaning.</a:t>
            </a:r>
          </a:p>
          <a:p>
            <a:r>
              <a:rPr lang="en-US" dirty="0" smtClean="0"/>
              <a:t>Christians have a particular character and nature. </a:t>
            </a:r>
          </a:p>
          <a:p>
            <a:r>
              <a:rPr lang="en-US" dirty="0" smtClean="0"/>
              <a:t>We’ll stress the “nature” for a moment.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Matt. 5:13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Beatitudes stress our character.</a:t>
            </a:r>
          </a:p>
          <a:p>
            <a:r>
              <a:rPr lang="en-US" dirty="0" smtClean="0"/>
              <a:t>What do you know of the “nature” of salt.</a:t>
            </a:r>
          </a:p>
          <a:p>
            <a:r>
              <a:rPr lang="en-US" dirty="0" smtClean="0"/>
              <a:t>It preserves.</a:t>
            </a:r>
          </a:p>
          <a:p>
            <a:r>
              <a:rPr lang="en-US" dirty="0" smtClean="0"/>
              <a:t>It seasons.</a:t>
            </a:r>
          </a:p>
          <a:p>
            <a:r>
              <a:rPr lang="en-US" dirty="0" smtClean="0"/>
              <a:t>It causes thirst – Look at Jesus – John 4:10-11;  7:38</a:t>
            </a:r>
          </a:p>
          <a:p>
            <a:r>
              <a:rPr lang="en-US" dirty="0" smtClean="0"/>
              <a:t>Were the apostles “salt”?</a:t>
            </a:r>
          </a:p>
          <a:p>
            <a:r>
              <a:rPr lang="en-US" dirty="0" smtClean="0"/>
              <a:t>Could they become “salt”?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 from Salt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 vs. “Church Member”</a:t>
            </a:r>
          </a:p>
          <a:p>
            <a:r>
              <a:rPr lang="en-US" dirty="0" smtClean="0"/>
              <a:t>“Accept No Substitutes” – sugar, sand</a:t>
            </a:r>
          </a:p>
          <a:p>
            <a:r>
              <a:rPr lang="en-US" dirty="0" smtClean="0"/>
              <a:t>It’s value is in what it is, not in what it isn’t.</a:t>
            </a:r>
          </a:p>
          <a:p>
            <a:r>
              <a:rPr lang="en-US" dirty="0" smtClean="0"/>
              <a:t>Salt must penetrate to do any good.</a:t>
            </a:r>
          </a:p>
          <a:p>
            <a:r>
              <a:rPr lang="en-US" dirty="0" smtClean="0"/>
              <a:t>Every disciple is “salt”. Many small granules.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9:40-50 – salted to serve – discipline.</a:t>
            </a:r>
          </a:p>
          <a:p>
            <a:r>
              <a:rPr lang="en-US" dirty="0" smtClean="0"/>
              <a:t>Luke 14:25-35 – count the cost.</a:t>
            </a:r>
          </a:p>
          <a:p>
            <a:r>
              <a:rPr lang="en-US" dirty="0" smtClean="0"/>
              <a:t>We have positive obligations as Christians. The Lord’s words  put a burden on each of 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229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“YOU  ARE  THE  SALT  OF  THE  EARTH”</vt:lpstr>
      <vt:lpstr>Salty Speech and Salty People</vt:lpstr>
      <vt:lpstr>Matt. 5:13</vt:lpstr>
      <vt:lpstr>Lessons from Salt</vt:lpstr>
      <vt:lpstr>Other Thoughts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 ARE  THE  SALT  OF  THE  EARTH”</dc:title>
  <dc:creator>Bellaire Church</dc:creator>
  <cp:lastModifiedBy>Bellaire Church</cp:lastModifiedBy>
  <cp:revision>3</cp:revision>
  <dcterms:created xsi:type="dcterms:W3CDTF">2012-11-10T22:13:20Z</dcterms:created>
  <dcterms:modified xsi:type="dcterms:W3CDTF">2012-11-10T22:35:54Z</dcterms:modified>
</cp:coreProperties>
</file>