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36254"/>
            <a:ext cx="6477000" cy="1914144"/>
          </a:xfrm>
        </p:spPr>
        <p:txBody>
          <a:bodyPr/>
          <a:lstStyle/>
          <a:p>
            <a:r>
              <a:rPr lang="en-US" dirty="0"/>
              <a:t>You Can Start Over</a:t>
            </a:r>
            <a:r>
              <a:rPr lang="en-US" dirty="0" smtClean="0"/>
              <a:t>…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941609"/>
            <a:ext cx="6477000" cy="11740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Isaiah 43:18-25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741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Start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142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1. You must face up to your sin.</a:t>
            </a:r>
            <a:endParaRPr lang="en-US" dirty="0"/>
          </a:p>
          <a:p>
            <a:r>
              <a:rPr lang="en-US" dirty="0"/>
              <a:t>He says,</a:t>
            </a:r>
          </a:p>
          <a:p>
            <a:r>
              <a:rPr lang="en-US" b="1" dirty="0"/>
              <a:t>"you haven't been obedient, you haven't called on me, you haven't worshipped me or honored me, you haven't made sacrifices to me," </a:t>
            </a:r>
            <a:endParaRPr lang="en-US" dirty="0"/>
          </a:p>
          <a:p>
            <a:r>
              <a:rPr lang="en-US" dirty="0"/>
              <a:t>Then in verse 24 he says...</a:t>
            </a:r>
          </a:p>
          <a:p>
            <a:r>
              <a:rPr lang="en-US" b="1" dirty="0"/>
              <a:t>(v. 24) But you have burdened me with your sins and wearied me with your offenses. </a:t>
            </a:r>
            <a:endParaRPr lang="en-US" dirty="0"/>
          </a:p>
          <a:p>
            <a:r>
              <a:rPr lang="en-US" b="1" dirty="0"/>
              <a:t>Against you, you only have I sinned and done what is evil in your sight... (Psalm 51:4)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3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Start Over…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 Trust God to Forgive Your Sins</a:t>
            </a:r>
            <a:endParaRPr lang="en-US" dirty="0"/>
          </a:p>
          <a:p>
            <a:r>
              <a:rPr lang="en-US" b="1" dirty="0"/>
              <a:t>(v. 25) I, even I, am he who blots out your transgressions, for my own sake, and remembers them no more.</a:t>
            </a:r>
            <a:endParaRPr lang="en-US" dirty="0"/>
          </a:p>
          <a:p>
            <a:r>
              <a:rPr lang="en-US" dirty="0"/>
              <a:t>First, he says </a:t>
            </a:r>
            <a:r>
              <a:rPr lang="en-US" b="1" dirty="0"/>
              <a:t>"I forgive you </a:t>
            </a:r>
            <a:r>
              <a:rPr lang="en-US" b="1" u="sng" dirty="0"/>
              <a:t>for my own sake.</a:t>
            </a:r>
            <a:r>
              <a:rPr lang="en-US" b="1" dirty="0"/>
              <a:t>"</a:t>
            </a:r>
            <a:r>
              <a:rPr lang="en-US" dirty="0"/>
              <a:t> </a:t>
            </a:r>
          </a:p>
          <a:p>
            <a:r>
              <a:rPr lang="en-US" dirty="0"/>
              <a:t>Also, he says, </a:t>
            </a:r>
            <a:r>
              <a:rPr lang="en-US" b="1" dirty="0"/>
              <a:t>"</a:t>
            </a:r>
            <a:r>
              <a:rPr lang="en-US" b="1" u="sng" dirty="0"/>
              <a:t>I remember them no more</a:t>
            </a:r>
            <a:r>
              <a:rPr lang="en-US" b="1" dirty="0"/>
              <a:t>."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0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Start Over…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 Let Go Of The Past</a:t>
            </a:r>
            <a:endParaRPr lang="en-US" dirty="0"/>
          </a:p>
          <a:p>
            <a:r>
              <a:rPr lang="en-US" b="1" dirty="0"/>
              <a:t>4. Concentrate on what God is doing in your life today and tomorrow</a:t>
            </a:r>
            <a:r>
              <a:rPr lang="en-US" dirty="0"/>
              <a:t>.</a:t>
            </a:r>
          </a:p>
          <a:p>
            <a:r>
              <a:rPr lang="en-US" dirty="0"/>
              <a:t>Listen to what he says...</a:t>
            </a:r>
          </a:p>
          <a:p>
            <a:r>
              <a:rPr lang="en-US" b="1" dirty="0"/>
              <a:t>(v. 19) See I am doing a new thing! Now it springs up; do you not perceive it? I am making a way in the desert and streams in the wasteland.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3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10</TotalTime>
  <Words>253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You Can Start Over…           </vt:lpstr>
      <vt:lpstr>You Can Start Over…</vt:lpstr>
      <vt:lpstr>You Can Start Over…</vt:lpstr>
      <vt:lpstr>You Can Start Over…</vt:lpstr>
    </vt:vector>
  </TitlesOfParts>
  <Company>TLV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Start Over…</dc:title>
  <dc:creator>Steve Garrett</dc:creator>
  <cp:lastModifiedBy>Steve Garrett</cp:lastModifiedBy>
  <cp:revision>3</cp:revision>
  <dcterms:created xsi:type="dcterms:W3CDTF">2012-01-21T14:01:28Z</dcterms:created>
  <dcterms:modified xsi:type="dcterms:W3CDTF">2012-01-22T12:30:17Z</dcterms:modified>
</cp:coreProperties>
</file>