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5"/>
  </p:handoutMasterIdLst>
  <p:sldIdLst>
    <p:sldId id="336" r:id="rId2"/>
    <p:sldId id="271" r:id="rId3"/>
    <p:sldId id="403" r:id="rId4"/>
    <p:sldId id="404" r:id="rId5"/>
    <p:sldId id="411" r:id="rId6"/>
    <p:sldId id="412" r:id="rId7"/>
    <p:sldId id="405" r:id="rId8"/>
    <p:sldId id="383" r:id="rId9"/>
    <p:sldId id="408" r:id="rId10"/>
    <p:sldId id="409" r:id="rId11"/>
    <p:sldId id="410" r:id="rId12"/>
    <p:sldId id="359" r:id="rId13"/>
    <p:sldId id="360" r:id="rId14"/>
    <p:sldId id="337" r:id="rId15"/>
    <p:sldId id="338" r:id="rId16"/>
    <p:sldId id="364" r:id="rId17"/>
    <p:sldId id="340" r:id="rId18"/>
    <p:sldId id="341" r:id="rId19"/>
    <p:sldId id="342" r:id="rId20"/>
    <p:sldId id="343" r:id="rId21"/>
    <p:sldId id="406" r:id="rId22"/>
    <p:sldId id="344" r:id="rId23"/>
    <p:sldId id="294"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8559"/>
    <p:restoredTop sz="94667"/>
  </p:normalViewPr>
  <p:slideViewPr>
    <p:cSldViewPr snapToGrid="0" snapToObjects="1">
      <p:cViewPr varScale="1">
        <p:scale>
          <a:sx n="106" d="100"/>
          <a:sy n="106" d="100"/>
        </p:scale>
        <p:origin x="192" y="41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5/2/2018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5/2/2018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2308324"/>
          </a:xfrm>
          <a:prstGeom prst="rect">
            <a:avLst/>
          </a:prstGeom>
          <a:noFill/>
        </p:spPr>
        <p:txBody>
          <a:bodyPr wrap="square" rtlCol="0">
            <a:spAutoFit/>
          </a:bodyPr>
          <a:lstStyle/>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smtClean="0"/>
              <a:t>The Spirit of the Lord is on me</a:t>
            </a:r>
            <a:r>
              <a:rPr lang="mr-IN" sz="2400" dirty="0" smtClean="0"/>
              <a:t>…</a:t>
            </a:r>
            <a:r>
              <a:rPr lang="en-US" sz="2400" dirty="0" smtClean="0"/>
              <a:t>to proclaim good news to the poor.</a:t>
            </a:r>
          </a:p>
          <a:p>
            <a:pPr marL="457200" indent="-457200">
              <a:buFont typeface="Wingdings" charset="2"/>
              <a:buChar char="q"/>
            </a:pPr>
            <a:r>
              <a:rPr lang="en-US" sz="2400" dirty="0" smtClean="0"/>
              <a:t>Your gates will be open continually; they will not be closed. </a:t>
            </a:r>
          </a:p>
          <a:p>
            <a:pPr marL="457200" indent="-457200">
              <a:buFont typeface="Wingdings" charset="2"/>
              <a:buChar char="q"/>
            </a:pPr>
            <a:r>
              <a:rPr lang="en-US" sz="2400" dirty="0" smtClean="0"/>
              <a:t>Oh, that you would rend the heavens and come down!</a:t>
            </a:r>
            <a:endParaRPr lang="en-US" sz="2400" dirty="0"/>
          </a:p>
          <a:p>
            <a:pPr marL="457200" indent="-457200">
              <a:buFont typeface="Wingdings" charset="2"/>
              <a:buChar char="q"/>
            </a:pPr>
            <a:r>
              <a:rPr lang="en-US" sz="2400" dirty="0" smtClean="0"/>
              <a:t>Zion will be called Delight </a:t>
            </a:r>
            <a:r>
              <a:rPr lang="en-US" sz="2400" dirty="0"/>
              <a:t>&amp; </a:t>
            </a:r>
            <a:r>
              <a:rPr lang="en-US" sz="2400" dirty="0" smtClean="0"/>
              <a:t>Married, not Forsaken &amp; Desolate.</a:t>
            </a:r>
          </a:p>
          <a:p>
            <a:pPr marL="457200" indent="-457200">
              <a:buFont typeface="Wingdings" charset="2"/>
              <a:buChar char="q"/>
            </a:pPr>
            <a:r>
              <a:rPr lang="en-US" sz="2400" dirty="0" smtClean="0"/>
              <a:t>The Lord puts on His armor to bring salvation and recompense. </a:t>
            </a:r>
          </a:p>
        </p:txBody>
      </p:sp>
      <p:sp>
        <p:nvSpPr>
          <p:cNvPr id="17" name="Rectangle 16"/>
          <p:cNvSpPr/>
          <p:nvPr/>
        </p:nvSpPr>
        <p:spPr>
          <a:xfrm>
            <a:off x="76198" y="199572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8" name="Rectangle 7"/>
          <p:cNvSpPr/>
          <p:nvPr/>
        </p:nvSpPr>
        <p:spPr>
          <a:xfrm>
            <a:off x="76198" y="863223"/>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15" name="Rectangle 14"/>
          <p:cNvSpPr/>
          <p:nvPr/>
        </p:nvSpPr>
        <p:spPr>
          <a:xfrm>
            <a:off x="76198" y="124101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7" name="Rectangle 6"/>
          <p:cNvSpPr/>
          <p:nvPr/>
        </p:nvSpPr>
        <p:spPr>
          <a:xfrm>
            <a:off x="76196" y="4854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9" name="Rectangle 8"/>
          <p:cNvSpPr/>
          <p:nvPr/>
        </p:nvSpPr>
        <p:spPr>
          <a:xfrm>
            <a:off x="76197" y="16222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0" name="Rectangle 9"/>
          <p:cNvSpPr/>
          <p:nvPr/>
        </p:nvSpPr>
        <p:spPr>
          <a:xfrm>
            <a:off x="76197" y="2369151"/>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r>
              <a:rPr lang="en-US" sz="4000" dirty="0" smtClean="0">
                <a:solidFill>
                  <a:srgbClr val="FFFF00"/>
                </a:solidFill>
                <a:latin typeface="Tahoma" charset="0"/>
                <a:ea typeface="Tahoma" charset="0"/>
                <a:cs typeface="Tahoma" charset="0"/>
              </a:rPr>
              <a:t>*Next: chapters 56-58*</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61:10-62:12</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158155" y="1379348"/>
            <a:ext cx="1979367"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 </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380984"/>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681048" y="20622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345957" y="670068"/>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835792"/>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3681048" y="1607948"/>
            <a:ext cx="1477107"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23292" y="2700628"/>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0" name="Rectangle 9"/>
          <p:cNvSpPr/>
          <p:nvPr/>
        </p:nvSpPr>
        <p:spPr>
          <a:xfrm>
            <a:off x="5474676" y="2700628"/>
            <a:ext cx="1899140"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2" name="Rectangle 11"/>
          <p:cNvSpPr/>
          <p:nvPr/>
        </p:nvSpPr>
        <p:spPr>
          <a:xfrm>
            <a:off x="1720363" y="3155259"/>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cxnSp>
        <p:nvCxnSpPr>
          <p:cNvPr id="13" name="Straight Connector 12"/>
          <p:cNvCxnSpPr>
            <a:endCxn id="10" idx="1"/>
          </p:cNvCxnSpPr>
          <p:nvPr/>
        </p:nvCxnSpPr>
        <p:spPr>
          <a:xfrm>
            <a:off x="3598984" y="2929228"/>
            <a:ext cx="1875692"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643313" y="4048045"/>
            <a:ext cx="2274277" cy="548017"/>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0" name="Rectangle 19"/>
          <p:cNvSpPr/>
          <p:nvPr/>
        </p:nvSpPr>
        <p:spPr>
          <a:xfrm>
            <a:off x="1426551" y="4048046"/>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cxnSp>
        <p:nvCxnSpPr>
          <p:cNvPr id="22" name="Straight Connector 21"/>
          <p:cNvCxnSpPr>
            <a:stCxn id="20" idx="3"/>
            <a:endCxn id="14" idx="1"/>
          </p:cNvCxnSpPr>
          <p:nvPr/>
        </p:nvCxnSpPr>
        <p:spPr>
          <a:xfrm>
            <a:off x="3454643" y="4322054"/>
            <a:ext cx="2188670"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7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9" grpId="0" animBg="1"/>
      <p:bldP spid="10" grpId="0" animBg="1"/>
      <p:bldP spid="12" grpId="0" animBg="1"/>
      <p:bldP spid="14"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6239"/>
            <a:ext cx="7886700" cy="549272"/>
          </a:xfrm>
        </p:spPr>
        <p:txBody>
          <a:bodyPr>
            <a:normAutofit/>
          </a:bodyPr>
          <a:lstStyle/>
          <a:p>
            <a:pPr algn="ctr"/>
            <a:r>
              <a:rPr lang="en-US" sz="3200" dirty="0" smtClean="0">
                <a:latin typeface="Tahoma" charset="0"/>
                <a:ea typeface="Tahoma" charset="0"/>
                <a:cs typeface="Tahoma" charset="0"/>
              </a:rPr>
              <a:t> Isaiah 59:9-15</a:t>
            </a:r>
            <a:endParaRPr lang="en-US" sz="3200" dirty="0">
              <a:latin typeface="Tahoma" charset="0"/>
              <a:ea typeface="Tahoma" charset="0"/>
              <a:cs typeface="Tahoma" charset="0"/>
            </a:endParaRPr>
          </a:p>
        </p:txBody>
      </p:sp>
      <p:sp>
        <p:nvSpPr>
          <p:cNvPr id="9" name="Rectangle 8"/>
          <p:cNvSpPr/>
          <p:nvPr/>
        </p:nvSpPr>
        <p:spPr>
          <a:xfrm>
            <a:off x="628650" y="1307736"/>
            <a:ext cx="3498182" cy="737631"/>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Who </a:t>
            </a:r>
            <a:r>
              <a:rPr lang="en-US" sz="3200" smtClean="0">
                <a:solidFill>
                  <a:schemeClr val="bg1"/>
                </a:solidFill>
                <a:latin typeface="Tahoma" charset="0"/>
                <a:ea typeface="Tahoma" charset="0"/>
                <a:cs typeface="Tahoma" charset="0"/>
              </a:rPr>
              <a:t>is speaking?</a:t>
            </a:r>
            <a:endParaRPr lang="en-US" sz="3200" dirty="0">
              <a:solidFill>
                <a:schemeClr val="bg1"/>
              </a:solidFill>
              <a:latin typeface="Tahoma" charset="0"/>
              <a:ea typeface="Tahoma" charset="0"/>
              <a:cs typeface="Tahoma" charset="0"/>
            </a:endParaRPr>
          </a:p>
        </p:txBody>
      </p:sp>
      <p:sp>
        <p:nvSpPr>
          <p:cNvPr id="10" name="Rectangle 9"/>
          <p:cNvSpPr/>
          <p:nvPr/>
        </p:nvSpPr>
        <p:spPr>
          <a:xfrm>
            <a:off x="628651" y="3589728"/>
            <a:ext cx="3498182" cy="1246967"/>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What are they saying?</a:t>
            </a:r>
            <a:endParaRPr lang="en-US" sz="3200" dirty="0">
              <a:solidFill>
                <a:schemeClr val="bg1"/>
              </a:solidFill>
              <a:latin typeface="Tahoma" charset="0"/>
              <a:ea typeface="Tahoma" charset="0"/>
              <a:cs typeface="Tahoma" charset="0"/>
            </a:endParaRPr>
          </a:p>
        </p:txBody>
      </p:sp>
      <p:sp>
        <p:nvSpPr>
          <p:cNvPr id="11" name="Rectangle 10"/>
          <p:cNvSpPr/>
          <p:nvPr/>
        </p:nvSpPr>
        <p:spPr>
          <a:xfrm>
            <a:off x="4632158" y="1307736"/>
            <a:ext cx="3883192" cy="183250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rgbClr val="FFFF00"/>
                </a:solidFill>
                <a:latin typeface="Tahoma" charset="0"/>
                <a:ea typeface="Tahoma" charset="0"/>
                <a:cs typeface="Tahoma" charset="0"/>
              </a:rPr>
              <a:t>God’s People (Israel)</a:t>
            </a:r>
          </a:p>
          <a:p>
            <a:pPr algn="ctr"/>
            <a:r>
              <a:rPr lang="en-US" sz="3000" dirty="0" smtClean="0">
                <a:solidFill>
                  <a:schemeClr val="tx1"/>
                </a:solidFill>
                <a:latin typeface="Tahoma" charset="0"/>
                <a:ea typeface="Tahoma" charset="0"/>
                <a:cs typeface="Tahoma" charset="0"/>
              </a:rPr>
              <a:t>(“us</a:t>
            </a:r>
            <a:r>
              <a:rPr lang="en-US" sz="3000" dirty="0">
                <a:solidFill>
                  <a:schemeClr val="tx1"/>
                </a:solidFill>
                <a:latin typeface="Tahoma" charset="0"/>
                <a:ea typeface="Tahoma" charset="0"/>
                <a:cs typeface="Tahoma" charset="0"/>
              </a:rPr>
              <a:t>”, </a:t>
            </a:r>
            <a:r>
              <a:rPr lang="en-US" sz="3000" dirty="0" smtClean="0">
                <a:solidFill>
                  <a:schemeClr val="tx1"/>
                </a:solidFill>
                <a:latin typeface="Tahoma" charset="0"/>
                <a:ea typeface="Tahoma" charset="0"/>
                <a:cs typeface="Tahoma" charset="0"/>
              </a:rPr>
              <a:t>“we</a:t>
            </a:r>
            <a:r>
              <a:rPr lang="en-US" sz="3000" dirty="0">
                <a:solidFill>
                  <a:schemeClr val="tx1"/>
                </a:solidFill>
                <a:latin typeface="Tahoma" charset="0"/>
                <a:ea typeface="Tahoma" charset="0"/>
                <a:cs typeface="Tahoma" charset="0"/>
              </a:rPr>
              <a:t>”, </a:t>
            </a:r>
            <a:r>
              <a:rPr lang="en-US" sz="3000" dirty="0" smtClean="0">
                <a:solidFill>
                  <a:schemeClr val="tx1"/>
                </a:solidFill>
                <a:latin typeface="Tahoma" charset="0"/>
                <a:ea typeface="Tahoma" charset="0"/>
                <a:cs typeface="Tahoma" charset="0"/>
              </a:rPr>
              <a:t>“our sins”, “</a:t>
            </a:r>
            <a:r>
              <a:rPr lang="en-US" sz="3000" dirty="0">
                <a:solidFill>
                  <a:schemeClr val="tx1"/>
                </a:solidFill>
                <a:latin typeface="Tahoma" charset="0"/>
                <a:ea typeface="Tahoma" charset="0"/>
                <a:cs typeface="Tahoma" charset="0"/>
              </a:rPr>
              <a:t>our God</a:t>
            </a:r>
            <a:r>
              <a:rPr lang="en-US" sz="3000" dirty="0" smtClean="0">
                <a:solidFill>
                  <a:schemeClr val="tx1"/>
                </a:solidFill>
                <a:latin typeface="Tahoma" charset="0"/>
                <a:ea typeface="Tahoma" charset="0"/>
                <a:cs typeface="Tahoma" charset="0"/>
              </a:rPr>
              <a:t>”)</a:t>
            </a:r>
            <a:endParaRPr lang="en-US" sz="3000" dirty="0">
              <a:solidFill>
                <a:schemeClr val="tx1"/>
              </a:solidFill>
              <a:latin typeface="Tahoma" charset="0"/>
              <a:ea typeface="Tahoma" charset="0"/>
              <a:cs typeface="Tahoma" charset="0"/>
            </a:endParaRPr>
          </a:p>
        </p:txBody>
      </p:sp>
      <p:sp>
        <p:nvSpPr>
          <p:cNvPr id="12" name="Rectangle 11"/>
          <p:cNvSpPr/>
          <p:nvPr/>
        </p:nvSpPr>
        <p:spPr>
          <a:xfrm>
            <a:off x="4632158" y="3589728"/>
            <a:ext cx="3883192" cy="29313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rgbClr val="FFFF00"/>
                </a:solidFill>
                <a:latin typeface="Tahoma" charset="0"/>
                <a:ea typeface="Tahoma" charset="0"/>
                <a:cs typeface="Tahoma" charset="0"/>
              </a:rPr>
              <a:t>Confession/Complaint</a:t>
            </a:r>
          </a:p>
          <a:p>
            <a:pPr algn="ctr"/>
            <a:r>
              <a:rPr lang="en-US" sz="3000" dirty="0" smtClean="0">
                <a:solidFill>
                  <a:schemeClr val="tx1"/>
                </a:solidFill>
                <a:latin typeface="Tahoma" charset="0"/>
                <a:ea typeface="Tahoma" charset="0"/>
                <a:cs typeface="Tahoma" charset="0"/>
              </a:rPr>
              <a:t>(“we hope for light, but darkness</a:t>
            </a:r>
            <a:r>
              <a:rPr lang="mr-IN" sz="3000" dirty="0" smtClean="0">
                <a:solidFill>
                  <a:schemeClr val="tx1"/>
                </a:solidFill>
                <a:latin typeface="Tahoma" charset="0"/>
                <a:ea typeface="Tahoma" charset="0"/>
                <a:cs typeface="Tahoma" charset="0"/>
              </a:rPr>
              <a:t>…</a:t>
            </a:r>
            <a:r>
              <a:rPr lang="en-US" sz="3000" dirty="0" smtClean="0">
                <a:solidFill>
                  <a:schemeClr val="tx1"/>
                </a:solidFill>
                <a:latin typeface="Tahoma" charset="0"/>
                <a:ea typeface="Tahoma" charset="0"/>
                <a:cs typeface="Tahoma" charset="0"/>
              </a:rPr>
              <a:t>for salvation, but it’s far from us</a:t>
            </a:r>
            <a:r>
              <a:rPr lang="mr-IN" sz="3000" dirty="0" smtClean="0">
                <a:solidFill>
                  <a:schemeClr val="tx1"/>
                </a:solidFill>
                <a:latin typeface="Tahoma" charset="0"/>
                <a:ea typeface="Tahoma" charset="0"/>
                <a:cs typeface="Tahoma" charset="0"/>
              </a:rPr>
              <a:t>…</a:t>
            </a:r>
            <a:r>
              <a:rPr lang="en-US" sz="3000" dirty="0" smtClean="0">
                <a:solidFill>
                  <a:schemeClr val="tx1"/>
                </a:solidFill>
                <a:latin typeface="Tahoma" charset="0"/>
                <a:ea typeface="Tahoma" charset="0"/>
                <a:cs typeface="Tahoma" charset="0"/>
              </a:rPr>
              <a:t>we know our iniquities”)</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127958"/>
            <a:ext cx="7886700" cy="1652714"/>
          </a:xfrm>
        </p:spPr>
        <p:txBody>
          <a:bodyPr>
            <a:normAutofit/>
          </a:bodyPr>
          <a:lstStyle/>
          <a:p>
            <a:pPr algn="ctr"/>
            <a:r>
              <a:rPr lang="en-US" sz="3200" dirty="0" smtClean="0">
                <a:latin typeface="Tahoma" charset="0"/>
                <a:ea typeface="Tahoma" charset="0"/>
                <a:cs typeface="Tahoma" charset="0"/>
              </a:rPr>
              <a:t>Isaiah 63:7-64:12</a:t>
            </a:r>
            <a:br>
              <a:rPr lang="en-US" sz="3200" dirty="0" smtClean="0">
                <a:latin typeface="Tahoma" charset="0"/>
                <a:ea typeface="Tahoma" charset="0"/>
                <a:cs typeface="Tahoma" charset="0"/>
              </a:rPr>
            </a:br>
            <a:r>
              <a:rPr lang="en-US" sz="3200" dirty="0" smtClean="0">
                <a:solidFill>
                  <a:srgbClr val="76D6FF"/>
                </a:solidFill>
                <a:latin typeface="Tahoma" charset="0"/>
                <a:ea typeface="Tahoma" charset="0"/>
                <a:cs typeface="Tahoma" charset="0"/>
              </a:rPr>
              <a:t>“All of us growls like bears; </a:t>
            </a:r>
            <a:br>
              <a:rPr lang="en-US" sz="3200" dirty="0" smtClean="0">
                <a:solidFill>
                  <a:srgbClr val="76D6FF"/>
                </a:solidFill>
                <a:latin typeface="Tahoma" charset="0"/>
                <a:ea typeface="Tahoma" charset="0"/>
                <a:cs typeface="Tahoma" charset="0"/>
              </a:rPr>
            </a:br>
            <a:r>
              <a:rPr lang="en-US" sz="3200" dirty="0" smtClean="0">
                <a:solidFill>
                  <a:srgbClr val="76D6FF"/>
                </a:solidFill>
                <a:latin typeface="Tahoma" charset="0"/>
                <a:ea typeface="Tahoma" charset="0"/>
                <a:cs typeface="Tahoma" charset="0"/>
              </a:rPr>
              <a:t>and moan sadly like doves.” (59:11)</a:t>
            </a:r>
            <a:endParaRPr lang="en-US" sz="3200" dirty="0">
              <a:solidFill>
                <a:srgbClr val="76D6FF"/>
              </a:solidFill>
              <a:latin typeface="Tahoma" charset="0"/>
              <a:ea typeface="Tahoma" charset="0"/>
              <a:cs typeface="Tahoma" charset="0"/>
            </a:endParaRPr>
          </a:p>
        </p:txBody>
      </p:sp>
      <p:sp>
        <p:nvSpPr>
          <p:cNvPr id="18" name="Rectangle 17"/>
          <p:cNvSpPr/>
          <p:nvPr/>
        </p:nvSpPr>
        <p:spPr>
          <a:xfrm>
            <a:off x="2000671" y="1704774"/>
            <a:ext cx="6514677" cy="11346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tx1"/>
                </a:solidFill>
                <a:latin typeface="Tahoma" charset="0"/>
                <a:ea typeface="Tahoma" charset="0"/>
                <a:cs typeface="Tahoma" charset="0"/>
              </a:rPr>
              <a:t>“Where is he who brought them out of the sea?” (63:11)</a:t>
            </a:r>
            <a:endParaRPr lang="en-US" sz="3200" dirty="0">
              <a:solidFill>
                <a:schemeClr val="tx1"/>
              </a:solidFill>
              <a:latin typeface="Tahoma" charset="0"/>
              <a:ea typeface="Tahoma" charset="0"/>
              <a:cs typeface="Tahoma" charset="0"/>
            </a:endParaRPr>
          </a:p>
        </p:txBody>
      </p:sp>
      <p:sp>
        <p:nvSpPr>
          <p:cNvPr id="7" name="Rectangle 6"/>
          <p:cNvSpPr/>
          <p:nvPr/>
        </p:nvSpPr>
        <p:spPr>
          <a:xfrm>
            <a:off x="2000668" y="2964079"/>
            <a:ext cx="6514677" cy="11346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tx1"/>
                </a:solidFill>
                <a:latin typeface="Tahoma" charset="0"/>
                <a:ea typeface="Tahoma" charset="0"/>
                <a:cs typeface="Tahoma" charset="0"/>
              </a:rPr>
              <a:t>“Where are your zeal and your mighty deeds?” (63:15)</a:t>
            </a:r>
            <a:endParaRPr lang="en-US" sz="3200" dirty="0">
              <a:solidFill>
                <a:schemeClr val="tx1"/>
              </a:solidFill>
              <a:latin typeface="Tahoma" charset="0"/>
              <a:ea typeface="Tahoma" charset="0"/>
              <a:cs typeface="Tahoma" charset="0"/>
            </a:endParaRPr>
          </a:p>
        </p:txBody>
      </p:sp>
      <p:sp>
        <p:nvSpPr>
          <p:cNvPr id="8" name="Rectangle 7"/>
          <p:cNvSpPr/>
          <p:nvPr/>
        </p:nvSpPr>
        <p:spPr>
          <a:xfrm>
            <a:off x="2000670" y="4223384"/>
            <a:ext cx="6514677" cy="11346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tx1"/>
                </a:solidFill>
                <a:latin typeface="Tahoma" charset="0"/>
                <a:ea typeface="Tahoma" charset="0"/>
                <a:cs typeface="Tahoma" charset="0"/>
              </a:rPr>
              <a:t>“In our sins we have been a long time; shall we be saved?” (64:5)</a:t>
            </a:r>
            <a:endParaRPr lang="en-US" sz="3200" dirty="0">
              <a:solidFill>
                <a:schemeClr val="tx1"/>
              </a:solidFill>
              <a:latin typeface="Tahoma" charset="0"/>
              <a:ea typeface="Tahoma" charset="0"/>
              <a:cs typeface="Tahoma" charset="0"/>
            </a:endParaRPr>
          </a:p>
        </p:txBody>
      </p:sp>
      <p:sp>
        <p:nvSpPr>
          <p:cNvPr id="9" name="Rectangle 8"/>
          <p:cNvSpPr/>
          <p:nvPr/>
        </p:nvSpPr>
        <p:spPr>
          <a:xfrm>
            <a:off x="2000669" y="5482689"/>
            <a:ext cx="6514677" cy="11346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tx1"/>
                </a:solidFill>
                <a:latin typeface="Tahoma" charset="0"/>
                <a:ea typeface="Tahoma" charset="0"/>
                <a:cs typeface="Tahoma" charset="0"/>
              </a:rPr>
              <a:t>“Will you keep silent and afflict us beyond measure?” (64:12)</a:t>
            </a:r>
            <a:endParaRPr lang="en-US" sz="3200" dirty="0">
              <a:solidFill>
                <a:schemeClr val="tx1"/>
              </a:solidFill>
              <a:latin typeface="Tahoma" charset="0"/>
              <a:ea typeface="Tahoma" charset="0"/>
              <a:cs typeface="Tahoma" charset="0"/>
            </a:endParaRPr>
          </a:p>
        </p:txBody>
      </p:sp>
      <p:sp>
        <p:nvSpPr>
          <p:cNvPr id="10" name="Rectangle 9"/>
          <p:cNvSpPr/>
          <p:nvPr/>
        </p:nvSpPr>
        <p:spPr>
          <a:xfrm>
            <a:off x="628648" y="1704774"/>
            <a:ext cx="1272341"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ch.63</a:t>
            </a:r>
          </a:p>
          <a:p>
            <a:pPr algn="ctr"/>
            <a:r>
              <a:rPr lang="en-US" sz="3200" dirty="0" smtClean="0">
                <a:solidFill>
                  <a:schemeClr val="bg1"/>
                </a:solidFill>
                <a:latin typeface="Tahoma" charset="0"/>
                <a:ea typeface="Tahoma" charset="0"/>
                <a:cs typeface="Tahoma" charset="0"/>
              </a:rPr>
              <a:t>7-14</a:t>
            </a:r>
            <a:endParaRPr lang="en-US" sz="3200" dirty="0">
              <a:solidFill>
                <a:schemeClr val="bg1"/>
              </a:solidFill>
              <a:latin typeface="Tahoma" charset="0"/>
              <a:ea typeface="Tahoma" charset="0"/>
              <a:cs typeface="Tahoma" charset="0"/>
            </a:endParaRPr>
          </a:p>
        </p:txBody>
      </p:sp>
      <p:sp>
        <p:nvSpPr>
          <p:cNvPr id="11" name="Rectangle 10"/>
          <p:cNvSpPr/>
          <p:nvPr/>
        </p:nvSpPr>
        <p:spPr>
          <a:xfrm>
            <a:off x="628647" y="2964079"/>
            <a:ext cx="1272341"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ch.63</a:t>
            </a:r>
          </a:p>
          <a:p>
            <a:pPr algn="ctr"/>
            <a:r>
              <a:rPr lang="en-US" sz="3200" dirty="0" smtClean="0">
                <a:solidFill>
                  <a:schemeClr val="bg1"/>
                </a:solidFill>
                <a:latin typeface="Tahoma" charset="0"/>
                <a:ea typeface="Tahoma" charset="0"/>
                <a:cs typeface="Tahoma" charset="0"/>
              </a:rPr>
              <a:t>15-19</a:t>
            </a:r>
            <a:endParaRPr lang="en-US" sz="3200" dirty="0">
              <a:solidFill>
                <a:schemeClr val="bg1"/>
              </a:solidFill>
              <a:latin typeface="Tahoma" charset="0"/>
              <a:ea typeface="Tahoma" charset="0"/>
              <a:cs typeface="Tahoma" charset="0"/>
            </a:endParaRPr>
          </a:p>
        </p:txBody>
      </p:sp>
      <p:sp>
        <p:nvSpPr>
          <p:cNvPr id="12" name="Rectangle 11"/>
          <p:cNvSpPr/>
          <p:nvPr/>
        </p:nvSpPr>
        <p:spPr>
          <a:xfrm>
            <a:off x="628647" y="4223384"/>
            <a:ext cx="1272341"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ch.64</a:t>
            </a:r>
          </a:p>
          <a:p>
            <a:pPr algn="ctr"/>
            <a:r>
              <a:rPr lang="en-US" sz="3200" dirty="0" smtClean="0">
                <a:solidFill>
                  <a:schemeClr val="bg1"/>
                </a:solidFill>
                <a:latin typeface="Tahoma" charset="0"/>
                <a:ea typeface="Tahoma" charset="0"/>
                <a:cs typeface="Tahoma" charset="0"/>
              </a:rPr>
              <a:t>1-7</a:t>
            </a:r>
            <a:endParaRPr lang="en-US" sz="3200" dirty="0">
              <a:solidFill>
                <a:schemeClr val="bg1"/>
              </a:solidFill>
              <a:latin typeface="Tahoma" charset="0"/>
              <a:ea typeface="Tahoma" charset="0"/>
              <a:cs typeface="Tahoma" charset="0"/>
            </a:endParaRPr>
          </a:p>
        </p:txBody>
      </p:sp>
      <p:sp>
        <p:nvSpPr>
          <p:cNvPr id="13" name="Rectangle 12"/>
          <p:cNvSpPr/>
          <p:nvPr/>
        </p:nvSpPr>
        <p:spPr>
          <a:xfrm>
            <a:off x="628646" y="5482689"/>
            <a:ext cx="1272341" cy="1134668"/>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solidFill>
                  <a:schemeClr val="bg1"/>
                </a:solidFill>
                <a:latin typeface="Tahoma" charset="0"/>
                <a:ea typeface="Tahoma" charset="0"/>
                <a:cs typeface="Tahoma" charset="0"/>
              </a:rPr>
              <a:t>ch.64</a:t>
            </a:r>
          </a:p>
          <a:p>
            <a:pPr algn="ctr"/>
            <a:r>
              <a:rPr lang="en-US" sz="3200" dirty="0" smtClean="0">
                <a:solidFill>
                  <a:schemeClr val="bg1"/>
                </a:solidFill>
                <a:latin typeface="Tahoma" charset="0"/>
                <a:ea typeface="Tahoma" charset="0"/>
                <a:cs typeface="Tahoma" charset="0"/>
              </a:rPr>
              <a:t>8-12</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40106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8"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158155" y="1379348"/>
            <a:ext cx="1979367"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 </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380984"/>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681048" y="20622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345957" y="670068"/>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835792"/>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3681048" y="1607948"/>
            <a:ext cx="1477107"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23292" y="2700628"/>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0" name="Rectangle 9"/>
          <p:cNvSpPr/>
          <p:nvPr/>
        </p:nvSpPr>
        <p:spPr>
          <a:xfrm>
            <a:off x="5474676" y="2700628"/>
            <a:ext cx="1899140"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2" name="Rectangle 11"/>
          <p:cNvSpPr/>
          <p:nvPr/>
        </p:nvSpPr>
        <p:spPr>
          <a:xfrm>
            <a:off x="1720363" y="3155259"/>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cxnSp>
        <p:nvCxnSpPr>
          <p:cNvPr id="13" name="Straight Connector 12"/>
          <p:cNvCxnSpPr>
            <a:endCxn id="10" idx="1"/>
          </p:cNvCxnSpPr>
          <p:nvPr/>
        </p:nvCxnSpPr>
        <p:spPr>
          <a:xfrm>
            <a:off x="3598984" y="2929228"/>
            <a:ext cx="1875692"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559090" y="4048045"/>
            <a:ext cx="2274277" cy="548017"/>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0" name="Rectangle 19"/>
          <p:cNvSpPr/>
          <p:nvPr/>
        </p:nvSpPr>
        <p:spPr>
          <a:xfrm>
            <a:off x="1342328" y="4048046"/>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cxnSp>
        <p:nvCxnSpPr>
          <p:cNvPr id="22" name="Straight Connector 21"/>
          <p:cNvCxnSpPr>
            <a:stCxn id="20" idx="3"/>
            <a:endCxn id="14" idx="1"/>
          </p:cNvCxnSpPr>
          <p:nvPr/>
        </p:nvCxnSpPr>
        <p:spPr>
          <a:xfrm>
            <a:off x="3370420" y="4322054"/>
            <a:ext cx="2188670"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342328" y="4589345"/>
            <a:ext cx="649103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64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2"/>
            <a:ext cx="8779749" cy="6033066"/>
          </a:xfrm>
        </p:spPr>
        <p:txBody>
          <a:bodyPr>
            <a:normAutofit fontScale="850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Mark 1</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(chapters from Isaiah)</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500" dirty="0">
                <a:latin typeface="Tahoma" charset="0"/>
                <a:ea typeface="Tahoma" charset="0"/>
                <a:cs typeface="Tahoma" charset="0"/>
              </a:rPr>
              <a:t>The beginning of </a:t>
            </a:r>
            <a:r>
              <a:rPr lang="en-US" sz="3500" dirty="0">
                <a:solidFill>
                  <a:srgbClr val="FFFF00"/>
                </a:solidFill>
                <a:latin typeface="Tahoma" charset="0"/>
                <a:ea typeface="Tahoma" charset="0"/>
                <a:cs typeface="Tahoma" charset="0"/>
              </a:rPr>
              <a:t>the </a:t>
            </a:r>
            <a:r>
              <a:rPr lang="en-US" sz="3500" dirty="0" smtClean="0">
                <a:solidFill>
                  <a:srgbClr val="FFFF00"/>
                </a:solidFill>
                <a:latin typeface="Tahoma" charset="0"/>
                <a:ea typeface="Tahoma" charset="0"/>
                <a:cs typeface="Tahoma" charset="0"/>
              </a:rPr>
              <a:t>gospel </a:t>
            </a:r>
            <a:r>
              <a:rPr lang="en-US" sz="3500" i="1" dirty="0" smtClean="0">
                <a:solidFill>
                  <a:srgbClr val="FFFF00"/>
                </a:solidFill>
                <a:latin typeface="Tahoma" charset="0"/>
                <a:ea typeface="Tahoma" charset="0"/>
                <a:cs typeface="Tahoma" charset="0"/>
              </a:rPr>
              <a:t>(52)</a:t>
            </a:r>
            <a:r>
              <a:rPr lang="en-US" sz="3500" i="1" dirty="0" smtClean="0">
                <a:latin typeface="Tahoma" charset="0"/>
                <a:ea typeface="Tahoma" charset="0"/>
                <a:cs typeface="Tahoma" charset="0"/>
              </a:rPr>
              <a:t> </a:t>
            </a:r>
            <a:r>
              <a:rPr lang="en-US" sz="3500" dirty="0">
                <a:latin typeface="Tahoma" charset="0"/>
                <a:ea typeface="Tahoma" charset="0"/>
                <a:cs typeface="Tahoma" charset="0"/>
              </a:rPr>
              <a:t>of Jesus Christ, the Son of God</a:t>
            </a:r>
            <a:r>
              <a:rPr lang="en-US" sz="3500" dirty="0" smtClean="0">
                <a:latin typeface="Tahoma" charset="0"/>
                <a:ea typeface="Tahoma" charset="0"/>
                <a:cs typeface="Tahoma" charset="0"/>
              </a:rPr>
              <a:t>. As </a:t>
            </a:r>
            <a:r>
              <a:rPr lang="en-US" sz="3500" dirty="0">
                <a:latin typeface="Tahoma" charset="0"/>
                <a:ea typeface="Tahoma" charset="0"/>
                <a:cs typeface="Tahoma" charset="0"/>
              </a:rPr>
              <a:t>it is </a:t>
            </a:r>
            <a:r>
              <a:rPr lang="en-US" sz="3500" dirty="0">
                <a:solidFill>
                  <a:srgbClr val="FFFF00"/>
                </a:solidFill>
                <a:latin typeface="Tahoma" charset="0"/>
                <a:ea typeface="Tahoma" charset="0"/>
                <a:cs typeface="Tahoma" charset="0"/>
              </a:rPr>
              <a:t>written in Isaiah</a:t>
            </a:r>
            <a:r>
              <a:rPr lang="en-US" sz="3500" dirty="0">
                <a:latin typeface="Tahoma" charset="0"/>
                <a:ea typeface="Tahoma" charset="0"/>
                <a:cs typeface="Tahoma" charset="0"/>
              </a:rPr>
              <a:t> the </a:t>
            </a:r>
            <a:r>
              <a:rPr lang="en-US" sz="3500" dirty="0" smtClean="0">
                <a:latin typeface="Tahoma" charset="0"/>
                <a:ea typeface="Tahoma" charset="0"/>
                <a:cs typeface="Tahoma" charset="0"/>
              </a:rPr>
              <a:t>prophet </a:t>
            </a:r>
            <a:r>
              <a:rPr lang="mr-IN" sz="3500" dirty="0" smtClean="0">
                <a:latin typeface="Tahoma" charset="0"/>
                <a:ea typeface="Tahoma" charset="0"/>
                <a:cs typeface="Tahoma" charset="0"/>
              </a:rPr>
              <a:t>…</a:t>
            </a:r>
            <a:r>
              <a:rPr lang="en-US" sz="3500" dirty="0" smtClean="0">
                <a:latin typeface="Tahoma" charset="0"/>
                <a:ea typeface="Tahoma" charset="0"/>
                <a:cs typeface="Tahoma" charset="0"/>
              </a:rPr>
              <a:t> </a:t>
            </a:r>
            <a:r>
              <a:rPr lang="en-US" sz="3500" dirty="0" smtClean="0">
                <a:solidFill>
                  <a:srgbClr val="FFFF00"/>
                </a:solidFill>
                <a:latin typeface="Tahoma" charset="0"/>
                <a:ea typeface="Tahoma" charset="0"/>
                <a:cs typeface="Tahoma" charset="0"/>
              </a:rPr>
              <a:t>“The voice </a:t>
            </a:r>
            <a:r>
              <a:rPr lang="en-US" sz="3500" dirty="0">
                <a:solidFill>
                  <a:srgbClr val="FFFF00"/>
                </a:solidFill>
                <a:latin typeface="Tahoma" charset="0"/>
                <a:ea typeface="Tahoma" charset="0"/>
                <a:cs typeface="Tahoma" charset="0"/>
              </a:rPr>
              <a:t>of one crying in the </a:t>
            </a:r>
            <a:r>
              <a:rPr lang="en-US" sz="3500" dirty="0" smtClean="0">
                <a:solidFill>
                  <a:srgbClr val="FFFF00"/>
                </a:solidFill>
                <a:latin typeface="Tahoma" charset="0"/>
                <a:ea typeface="Tahoma" charset="0"/>
                <a:cs typeface="Tahoma" charset="0"/>
              </a:rPr>
              <a:t>wilderness, Prepare </a:t>
            </a:r>
            <a:r>
              <a:rPr lang="en-US" sz="3500" dirty="0">
                <a:solidFill>
                  <a:srgbClr val="FFFF00"/>
                </a:solidFill>
                <a:latin typeface="Tahoma" charset="0"/>
                <a:ea typeface="Tahoma" charset="0"/>
                <a:cs typeface="Tahoma" charset="0"/>
              </a:rPr>
              <a:t>the way of the </a:t>
            </a:r>
            <a:r>
              <a:rPr lang="en-US" sz="3500" dirty="0" smtClean="0">
                <a:solidFill>
                  <a:srgbClr val="FFFF00"/>
                </a:solidFill>
                <a:latin typeface="Tahoma" charset="0"/>
                <a:ea typeface="Tahoma" charset="0"/>
                <a:cs typeface="Tahoma" charset="0"/>
              </a:rPr>
              <a:t>Lord</a:t>
            </a:r>
            <a:r>
              <a:rPr lang="en-US" sz="3500" dirty="0">
                <a:solidFill>
                  <a:srgbClr val="FFFF00"/>
                </a:solidFill>
                <a:latin typeface="Tahoma" charset="0"/>
                <a:ea typeface="Tahoma" charset="0"/>
                <a:cs typeface="Tahoma" charset="0"/>
              </a:rPr>
              <a:t>,</a:t>
            </a:r>
            <a:r>
              <a:rPr lang="en-US" sz="3500" dirty="0" smtClean="0">
                <a:solidFill>
                  <a:srgbClr val="FFFF00"/>
                </a:solidFill>
                <a:latin typeface="Tahoma" charset="0"/>
                <a:ea typeface="Tahoma" charset="0"/>
                <a:cs typeface="Tahoma" charset="0"/>
              </a:rPr>
              <a:t> </a:t>
            </a:r>
            <a:r>
              <a:rPr lang="en-US" sz="3500" dirty="0">
                <a:solidFill>
                  <a:srgbClr val="FFFF00"/>
                </a:solidFill>
                <a:latin typeface="Tahoma" charset="0"/>
                <a:ea typeface="Tahoma" charset="0"/>
                <a:cs typeface="Tahoma" charset="0"/>
              </a:rPr>
              <a:t>make his paths straight</a:t>
            </a:r>
            <a:r>
              <a:rPr lang="en-US" sz="3500" dirty="0" smtClean="0">
                <a:solidFill>
                  <a:srgbClr val="FFFF00"/>
                </a:solidFill>
                <a:latin typeface="Tahoma" charset="0"/>
                <a:ea typeface="Tahoma" charset="0"/>
                <a:cs typeface="Tahoma" charset="0"/>
              </a:rPr>
              <a:t>,” </a:t>
            </a:r>
            <a:r>
              <a:rPr lang="en-US" sz="3500" i="1" dirty="0" smtClean="0">
                <a:solidFill>
                  <a:srgbClr val="FFFF00"/>
                </a:solidFill>
                <a:latin typeface="Tahoma" charset="0"/>
                <a:ea typeface="Tahoma" charset="0"/>
                <a:cs typeface="Tahoma" charset="0"/>
              </a:rPr>
              <a:t>(40)</a:t>
            </a:r>
            <a:r>
              <a:rPr lang="en-US" sz="3500" i="1" dirty="0" smtClean="0">
                <a:latin typeface="Tahoma" charset="0"/>
                <a:ea typeface="Tahoma" charset="0"/>
                <a:cs typeface="Tahoma" charset="0"/>
              </a:rPr>
              <a:t> </a:t>
            </a:r>
            <a:r>
              <a:rPr lang="mr-IN" sz="3500" dirty="0" smtClean="0">
                <a:latin typeface="Tahoma" charset="0"/>
                <a:ea typeface="Tahoma" charset="0"/>
                <a:cs typeface="Tahoma" charset="0"/>
              </a:rPr>
              <a:t>…</a:t>
            </a:r>
            <a:r>
              <a:rPr lang="en-US" sz="3500" dirty="0" smtClean="0">
                <a:latin typeface="Tahoma" charset="0"/>
                <a:ea typeface="Tahoma" charset="0"/>
                <a:cs typeface="Tahoma" charset="0"/>
              </a:rPr>
              <a:t> In </a:t>
            </a:r>
            <a:r>
              <a:rPr lang="en-US" sz="3500" dirty="0">
                <a:latin typeface="Tahoma" charset="0"/>
                <a:ea typeface="Tahoma" charset="0"/>
                <a:cs typeface="Tahoma" charset="0"/>
              </a:rPr>
              <a:t>those days Jesus came from Nazareth of Galilee and was baptized by John in the Jordan. And when he came up out of the water, </a:t>
            </a:r>
            <a:r>
              <a:rPr lang="en-US" sz="3500" dirty="0">
                <a:solidFill>
                  <a:srgbClr val="FFFF00"/>
                </a:solidFill>
                <a:latin typeface="Tahoma" charset="0"/>
                <a:ea typeface="Tahoma" charset="0"/>
                <a:cs typeface="Tahoma" charset="0"/>
              </a:rPr>
              <a:t>immediately he saw the heavens being torn </a:t>
            </a:r>
            <a:r>
              <a:rPr lang="en-US" sz="3500" dirty="0" smtClean="0">
                <a:solidFill>
                  <a:srgbClr val="FFFF00"/>
                </a:solidFill>
                <a:latin typeface="Tahoma" charset="0"/>
                <a:ea typeface="Tahoma" charset="0"/>
                <a:cs typeface="Tahoma" charset="0"/>
              </a:rPr>
              <a:t>open </a:t>
            </a:r>
            <a:r>
              <a:rPr lang="en-US" sz="3500" i="1" dirty="0" smtClean="0">
                <a:solidFill>
                  <a:srgbClr val="FFFF00"/>
                </a:solidFill>
                <a:latin typeface="Tahoma" charset="0"/>
                <a:ea typeface="Tahoma" charset="0"/>
                <a:cs typeface="Tahoma" charset="0"/>
              </a:rPr>
              <a:t>(54)</a:t>
            </a:r>
            <a:r>
              <a:rPr lang="en-US" sz="3500" dirty="0">
                <a:latin typeface="Tahoma" charset="0"/>
                <a:ea typeface="Tahoma" charset="0"/>
                <a:cs typeface="Tahoma" charset="0"/>
              </a:rPr>
              <a:t> and the </a:t>
            </a:r>
            <a:r>
              <a:rPr lang="en-US" sz="3500" dirty="0">
                <a:solidFill>
                  <a:srgbClr val="FFFF00"/>
                </a:solidFill>
                <a:latin typeface="Tahoma" charset="0"/>
                <a:ea typeface="Tahoma" charset="0"/>
                <a:cs typeface="Tahoma" charset="0"/>
              </a:rPr>
              <a:t>Spirit descending on </a:t>
            </a:r>
            <a:r>
              <a:rPr lang="en-US" sz="3500" dirty="0" smtClean="0">
                <a:solidFill>
                  <a:srgbClr val="FFFF00"/>
                </a:solidFill>
                <a:latin typeface="Tahoma" charset="0"/>
                <a:ea typeface="Tahoma" charset="0"/>
                <a:cs typeface="Tahoma" charset="0"/>
              </a:rPr>
              <a:t>him </a:t>
            </a:r>
            <a:r>
              <a:rPr lang="en-US" sz="3500" i="1" dirty="0" smtClean="0">
                <a:solidFill>
                  <a:srgbClr val="FFFF00"/>
                </a:solidFill>
                <a:latin typeface="Tahoma" charset="0"/>
                <a:ea typeface="Tahoma" charset="0"/>
                <a:cs typeface="Tahoma" charset="0"/>
              </a:rPr>
              <a:t>(61)</a:t>
            </a:r>
            <a:r>
              <a:rPr lang="en-US" sz="3500" i="1" dirty="0" smtClean="0">
                <a:latin typeface="Tahoma" charset="0"/>
                <a:ea typeface="Tahoma" charset="0"/>
                <a:cs typeface="Tahoma" charset="0"/>
              </a:rPr>
              <a:t> </a:t>
            </a:r>
            <a:r>
              <a:rPr lang="en-US" sz="3500" dirty="0">
                <a:latin typeface="Tahoma" charset="0"/>
                <a:ea typeface="Tahoma" charset="0"/>
                <a:cs typeface="Tahoma" charset="0"/>
              </a:rPr>
              <a:t>like a dove. And a voice came from heaven, “You are my beloved Son; </a:t>
            </a:r>
            <a:r>
              <a:rPr lang="en-US" sz="3500" dirty="0">
                <a:solidFill>
                  <a:srgbClr val="FFFF00"/>
                </a:solidFill>
                <a:latin typeface="Tahoma" charset="0"/>
                <a:ea typeface="Tahoma" charset="0"/>
                <a:cs typeface="Tahoma" charset="0"/>
              </a:rPr>
              <a:t>with you I am well </a:t>
            </a:r>
            <a:r>
              <a:rPr lang="en-US" sz="3500" dirty="0" smtClean="0">
                <a:solidFill>
                  <a:srgbClr val="FFFF00"/>
                </a:solidFill>
                <a:latin typeface="Tahoma" charset="0"/>
                <a:ea typeface="Tahoma" charset="0"/>
                <a:cs typeface="Tahoma" charset="0"/>
              </a:rPr>
              <a:t>pleased </a:t>
            </a:r>
            <a:r>
              <a:rPr lang="en-US" sz="3500" i="1" dirty="0" smtClean="0">
                <a:solidFill>
                  <a:srgbClr val="FFFF00"/>
                </a:solidFill>
                <a:latin typeface="Tahoma" charset="0"/>
                <a:ea typeface="Tahoma" charset="0"/>
                <a:cs typeface="Tahoma" charset="0"/>
              </a:rPr>
              <a:t>(42)</a:t>
            </a:r>
            <a:r>
              <a:rPr lang="en-US" sz="3500" i="1" dirty="0" smtClean="0">
                <a:latin typeface="Tahoma" charset="0"/>
                <a:ea typeface="Tahoma" charset="0"/>
                <a:cs typeface="Tahoma" charset="0"/>
              </a:rPr>
              <a:t>.</a:t>
            </a:r>
            <a:r>
              <a:rPr lang="en-US" sz="3500" dirty="0" smtClean="0">
                <a:latin typeface="Tahoma" charset="0"/>
                <a:ea typeface="Tahoma" charset="0"/>
                <a:cs typeface="Tahoma" charset="0"/>
              </a:rPr>
              <a:t>”</a:t>
            </a:r>
            <a:endParaRPr lang="en-US" sz="35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64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84221" y="565484"/>
            <a:ext cx="8975558" cy="6210454"/>
          </a:xfrm>
        </p:spPr>
        <p:txBody>
          <a:bodyPr>
            <a:normAutofit fontScale="775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1 Corinthians 2</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64:4)</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600" dirty="0">
                <a:latin typeface="Tahoma" charset="0"/>
                <a:ea typeface="Tahoma" charset="0"/>
                <a:cs typeface="Tahoma" charset="0"/>
              </a:rPr>
              <a:t>Yet among the mature we do impart wisdom, although it is not a wisdom of this age or of the rulers of this age, who are doomed to pass away. But we impart a secret and hidden wisdom of God, which God decreed before the ages for our glory. None of the rulers of this age understood this, for if they had, they would not have crucified the Lord of glory. But, as it is written</a:t>
            </a:r>
            <a:r>
              <a:rPr lang="en-US" sz="3600" dirty="0" smtClean="0">
                <a:latin typeface="Tahoma" charset="0"/>
                <a:ea typeface="Tahoma" charset="0"/>
                <a:cs typeface="Tahoma" charset="0"/>
              </a:rPr>
              <a:t>,</a:t>
            </a:r>
          </a:p>
          <a:p>
            <a:pPr marL="0" indent="0">
              <a:lnSpc>
                <a:spcPct val="120000"/>
              </a:lnSpc>
              <a:spcBef>
                <a:spcPts val="0"/>
              </a:spcBef>
              <a:buNone/>
            </a:pPr>
            <a:r>
              <a:rPr lang="en-US" sz="3600" dirty="0" smtClean="0">
                <a:solidFill>
                  <a:srgbClr val="FFFF00"/>
                </a:solidFill>
                <a:latin typeface="Tahoma" charset="0"/>
                <a:ea typeface="Tahoma" charset="0"/>
                <a:cs typeface="Tahoma" charset="0"/>
              </a:rPr>
              <a:t>“</a:t>
            </a:r>
            <a:r>
              <a:rPr lang="en-US" sz="3600" dirty="0">
                <a:solidFill>
                  <a:srgbClr val="FFFF00"/>
                </a:solidFill>
                <a:latin typeface="Tahoma" charset="0"/>
                <a:ea typeface="Tahoma" charset="0"/>
                <a:cs typeface="Tahoma" charset="0"/>
              </a:rPr>
              <a:t>What no eye has seen, </a:t>
            </a:r>
            <a:endParaRPr lang="en-US" sz="3600" dirty="0" smtClean="0">
              <a:solidFill>
                <a:srgbClr val="FFFF00"/>
              </a:solidFill>
              <a:latin typeface="Tahoma" charset="0"/>
              <a:ea typeface="Tahoma" charset="0"/>
              <a:cs typeface="Tahoma" charset="0"/>
            </a:endParaRPr>
          </a:p>
          <a:p>
            <a:pPr marL="0" indent="0">
              <a:lnSpc>
                <a:spcPct val="120000"/>
              </a:lnSpc>
              <a:spcBef>
                <a:spcPts val="0"/>
              </a:spcBef>
              <a:buNone/>
            </a:pPr>
            <a:r>
              <a:rPr lang="en-US" sz="3600" dirty="0" smtClean="0">
                <a:solidFill>
                  <a:srgbClr val="FFFF00"/>
                </a:solidFill>
                <a:latin typeface="Tahoma" charset="0"/>
                <a:ea typeface="Tahoma" charset="0"/>
                <a:cs typeface="Tahoma" charset="0"/>
              </a:rPr>
              <a:t>nor </a:t>
            </a:r>
            <a:r>
              <a:rPr lang="en-US" sz="3600" dirty="0">
                <a:solidFill>
                  <a:srgbClr val="FFFF00"/>
                </a:solidFill>
                <a:latin typeface="Tahoma" charset="0"/>
                <a:ea typeface="Tahoma" charset="0"/>
                <a:cs typeface="Tahoma" charset="0"/>
              </a:rPr>
              <a:t>ear heard</a:t>
            </a:r>
            <a:r>
              <a:rPr lang="en-US" sz="3600" dirty="0" smtClean="0">
                <a:solidFill>
                  <a:srgbClr val="FFFF00"/>
                </a:solidFill>
                <a:latin typeface="Tahoma" charset="0"/>
                <a:ea typeface="Tahoma" charset="0"/>
                <a:cs typeface="Tahoma" charset="0"/>
              </a:rPr>
              <a:t>,</a:t>
            </a:r>
          </a:p>
          <a:p>
            <a:pPr marL="0" indent="0">
              <a:lnSpc>
                <a:spcPct val="120000"/>
              </a:lnSpc>
              <a:spcBef>
                <a:spcPts val="0"/>
              </a:spcBef>
              <a:buNone/>
            </a:pPr>
            <a:r>
              <a:rPr lang="en-US" sz="3600" dirty="0" smtClean="0">
                <a:solidFill>
                  <a:srgbClr val="FFFF00"/>
                </a:solidFill>
                <a:latin typeface="Tahoma" charset="0"/>
                <a:ea typeface="Tahoma" charset="0"/>
                <a:cs typeface="Tahoma" charset="0"/>
              </a:rPr>
              <a:t>    </a:t>
            </a:r>
            <a:r>
              <a:rPr lang="en-US" sz="3600" dirty="0">
                <a:solidFill>
                  <a:srgbClr val="FFFF00"/>
                </a:solidFill>
                <a:latin typeface="Tahoma" charset="0"/>
                <a:ea typeface="Tahoma" charset="0"/>
                <a:cs typeface="Tahoma" charset="0"/>
              </a:rPr>
              <a:t>nor the heart of man imagined</a:t>
            </a:r>
            <a:r>
              <a:rPr lang="en-US" sz="3600" dirty="0" smtClean="0">
                <a:solidFill>
                  <a:srgbClr val="FFFF00"/>
                </a:solidFill>
                <a:latin typeface="Tahoma" charset="0"/>
                <a:ea typeface="Tahoma" charset="0"/>
                <a:cs typeface="Tahoma" charset="0"/>
              </a:rPr>
              <a:t>,</a:t>
            </a:r>
          </a:p>
          <a:p>
            <a:pPr marL="0" indent="0">
              <a:lnSpc>
                <a:spcPct val="120000"/>
              </a:lnSpc>
              <a:spcBef>
                <a:spcPts val="0"/>
              </a:spcBef>
              <a:buNone/>
            </a:pPr>
            <a:r>
              <a:rPr lang="en-US" sz="3600" dirty="0" smtClean="0">
                <a:solidFill>
                  <a:srgbClr val="FFFF00"/>
                </a:solidFill>
                <a:latin typeface="Tahoma" charset="0"/>
                <a:ea typeface="Tahoma" charset="0"/>
                <a:cs typeface="Tahoma" charset="0"/>
              </a:rPr>
              <a:t>what </a:t>
            </a:r>
            <a:r>
              <a:rPr lang="en-US" sz="3600" dirty="0">
                <a:solidFill>
                  <a:srgbClr val="FFFF00"/>
                </a:solidFill>
                <a:latin typeface="Tahoma" charset="0"/>
                <a:ea typeface="Tahoma" charset="0"/>
                <a:cs typeface="Tahoma" charset="0"/>
              </a:rPr>
              <a:t>God has prepared for those who love him</a:t>
            </a:r>
            <a:r>
              <a:rPr lang="en-US" sz="3600" dirty="0" smtClean="0">
                <a:solidFill>
                  <a:srgbClr val="FFFF00"/>
                </a:solidFill>
                <a:latin typeface="Tahoma" charset="0"/>
                <a:ea typeface="Tahoma" charset="0"/>
                <a:cs typeface="Tahoma" charset="0"/>
              </a:rPr>
              <a:t>”</a:t>
            </a:r>
          </a:p>
          <a:p>
            <a:pPr marL="0" indent="0">
              <a:lnSpc>
                <a:spcPct val="120000"/>
              </a:lnSpc>
              <a:spcBef>
                <a:spcPts val="0"/>
              </a:spcBef>
              <a:buNone/>
            </a:pPr>
            <a:r>
              <a:rPr lang="en-US" sz="3600" dirty="0" smtClean="0">
                <a:latin typeface="Tahoma" charset="0"/>
                <a:ea typeface="Tahoma" charset="0"/>
                <a:cs typeface="Tahoma" charset="0"/>
              </a:rPr>
              <a:t>—</a:t>
            </a:r>
            <a:r>
              <a:rPr lang="en-US" sz="3600" dirty="0">
                <a:latin typeface="Tahoma" charset="0"/>
                <a:ea typeface="Tahoma" charset="0"/>
                <a:cs typeface="Tahoma" charset="0"/>
              </a:rPr>
              <a:t>these things God has revealed to us through the Spirit.</a:t>
            </a:r>
            <a:endParaRPr lang="en-US" sz="36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82762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20034</TotalTime>
  <Words>1464</Words>
  <Application>Microsoft Office PowerPoint</Application>
  <PresentationFormat>On-screen Show (4:3)</PresentationFormat>
  <Paragraphs>253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Book of Isaiah</vt:lpstr>
      <vt:lpstr>Class Plan</vt:lpstr>
      <vt:lpstr>PowerPoint Presentation</vt:lpstr>
      <vt:lpstr> Isaiah 59:9-15</vt:lpstr>
      <vt:lpstr>Isaiah 63:7-64:12 “All of us growls like bears;  and moan sadly like doves.” (59:11)</vt:lpstr>
      <vt:lpstr>PowerPoint Presentation</vt:lpstr>
      <vt:lpstr>Isaiah 56:1</vt:lpstr>
      <vt:lpstr>Isaiah 64 in the New Testament</vt:lpstr>
      <vt:lpstr>Isaiah 64 in the New Testament</vt:lpstr>
      <vt:lpstr>Structure of Isaiah</vt:lpstr>
      <vt:lpstr>Isaiah Highlights (56-66)</vt:lpstr>
      <vt:lpstr>Structure of Isaiah</vt:lpstr>
      <vt:lpstr>Isaiah Highlights (40-55)</vt:lpstr>
      <vt:lpstr>Book of Isaiah</vt:lpstr>
      <vt:lpstr>Structure of Isaiah</vt:lpstr>
      <vt:lpstr>Isaiah Highlights (1-12)</vt:lpstr>
      <vt:lpstr>Structure of Isaiah</vt:lpstr>
      <vt:lpstr>Isaiah Highlights (13-27)</vt:lpstr>
      <vt:lpstr>Structure of Isaiah</vt:lpstr>
      <vt:lpstr>Isaiah Highlights (28-39)</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285</cp:revision>
  <cp:lastPrinted>2018-04-25T23:03:11Z</cp:lastPrinted>
  <dcterms:created xsi:type="dcterms:W3CDTF">2017-12-06T22:33:32Z</dcterms:created>
  <dcterms:modified xsi:type="dcterms:W3CDTF">2018-05-02T20:42:04Z</dcterms:modified>
</cp:coreProperties>
</file>