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64" r:id="rId3"/>
    <p:sldId id="259" r:id="rId4"/>
    <p:sldId id="258" r:id="rId5"/>
    <p:sldId id="268" r:id="rId6"/>
    <p:sldId id="260" r:id="rId7"/>
    <p:sldId id="261" r:id="rId8"/>
    <p:sldId id="262" r:id="rId9"/>
    <p:sldId id="263" r:id="rId10"/>
    <p:sldId id="265" r:id="rId11"/>
    <p:sldId id="266" r:id="rId12"/>
    <p:sldId id="267"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993"/>
    <p:restoredTop sz="94667"/>
  </p:normalViewPr>
  <p:slideViewPr>
    <p:cSldViewPr snapToGrid="0" snapToObjects="1">
      <p:cViewPr>
        <p:scale>
          <a:sx n="86" d="100"/>
          <a:sy n="86" d="100"/>
        </p:scale>
        <p:origin x="-90" y="-324"/>
      </p:cViewPr>
      <p:guideLst>
        <p:guide orient="horz" pos="2160"/>
        <p:guide pos="2880"/>
      </p:guideLst>
    </p:cSldViewPr>
  </p:slideViewPr>
  <p:notesTextViewPr>
    <p:cViewPr>
      <p:scale>
        <a:sx n="1" d="1"/>
        <a:sy n="1" d="1"/>
      </p:scale>
      <p:origin x="0" y="0"/>
    </p:cViewPr>
  </p:notesTextViewPr>
  <p:sorterViewPr>
    <p:cViewPr>
      <p:scale>
        <a:sx n="150" d="100"/>
        <a:sy n="1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3" name="Freeform 6" title="Page Number Shape"/>
          <p:cNvSpPr/>
          <p:nvPr/>
        </p:nvSpPr>
        <p:spPr bwMode="auto">
          <a:xfrm>
            <a:off x="8736012" y="118920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2"/>
          </a:solidFill>
          <a:ln w="0">
            <a:noFill/>
            <a:prstDash val="solid"/>
            <a:round/>
            <a:headEnd/>
            <a:tailEnd/>
          </a:ln>
        </p:spPr>
      </p:sp>
      <p:sp>
        <p:nvSpPr>
          <p:cNvPr id="2" name="Title 1"/>
          <p:cNvSpPr>
            <a:spLocks noGrp="1"/>
          </p:cNvSpPr>
          <p:nvPr>
            <p:ph type="ctrTitle"/>
          </p:nvPr>
        </p:nvSpPr>
        <p:spPr>
          <a:xfrm>
            <a:off x="816685" y="1143294"/>
            <a:ext cx="5275772" cy="4268965"/>
          </a:xfrm>
        </p:spPr>
        <p:txBody>
          <a:bodyPr anchor="t">
            <a:normAutofit/>
          </a:bodyPr>
          <a:lstStyle>
            <a:lvl1pPr algn="l">
              <a:lnSpc>
                <a:spcPct val="85000"/>
              </a:lnSpc>
              <a:defRPr sz="58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16685" y="5537926"/>
            <a:ext cx="5275772" cy="706355"/>
          </a:xfrm>
        </p:spPr>
        <p:txBody>
          <a:bodyPr>
            <a:normAutofit/>
          </a:bodyPr>
          <a:lstStyle>
            <a:lvl1pPr marL="0" indent="0" algn="l">
              <a:lnSpc>
                <a:spcPct val="114000"/>
              </a:lnSpc>
              <a:spcBef>
                <a:spcPts val="0"/>
              </a:spcBef>
              <a:buNone/>
              <a:defRPr sz="1800" b="0" i="1" baseline="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816685" y="6314441"/>
            <a:ext cx="1197467" cy="365125"/>
          </a:xfrm>
        </p:spPr>
        <p:txBody>
          <a:bodyPr/>
          <a:lstStyle>
            <a:lvl1pPr algn="l">
              <a:defRPr sz="900">
                <a:solidFill>
                  <a:schemeClr val="tx2"/>
                </a:solidFill>
              </a:defRPr>
            </a:lvl1pPr>
          </a:lstStyle>
          <a:p>
            <a:fld id="{3C633830-2244-49AE-BC4A-47F415C177C6}" type="datetimeFigureOut">
              <a:rPr lang="en-US" smtClean="0"/>
              <a:pPr/>
              <a:t>6/2/2018</a:t>
            </a:fld>
            <a:endParaRPr lang="en-US" dirty="0"/>
          </a:p>
        </p:txBody>
      </p:sp>
      <p:sp>
        <p:nvSpPr>
          <p:cNvPr id="5" name="Footer Placeholder 4"/>
          <p:cNvSpPr>
            <a:spLocks noGrp="1"/>
          </p:cNvSpPr>
          <p:nvPr>
            <p:ph type="ftr" sz="quarter" idx="11"/>
          </p:nvPr>
        </p:nvSpPr>
        <p:spPr>
          <a:xfrm>
            <a:off x="2250444" y="6314441"/>
            <a:ext cx="3842012" cy="365125"/>
          </a:xfrm>
        </p:spPr>
        <p:txBody>
          <a:bodyPr/>
          <a:lstStyle>
            <a:lvl1pPr algn="l">
              <a:defRPr b="0">
                <a:solidFill>
                  <a:schemeClr val="tx2"/>
                </a:solidFill>
              </a:defRPr>
            </a:lvl1pPr>
          </a:lstStyle>
          <a:p>
            <a:endParaRPr lang="en-US" dirty="0"/>
          </a:p>
        </p:txBody>
      </p:sp>
      <p:sp>
        <p:nvSpPr>
          <p:cNvPr id="6" name="Slide Number Placeholder 5"/>
          <p:cNvSpPr>
            <a:spLocks noGrp="1"/>
          </p:cNvSpPr>
          <p:nvPr>
            <p:ph type="sldNum" sz="quarter" idx="12"/>
          </p:nvPr>
        </p:nvSpPr>
        <p:spPr>
          <a:xfrm>
            <a:off x="8736012" y="1416217"/>
            <a:ext cx="407987" cy="365125"/>
          </a:xfrm>
        </p:spPr>
        <p:txBody>
          <a:bodyPr/>
          <a:lstStyle>
            <a:lvl1pPr algn="r">
              <a:defRPr>
                <a:solidFill>
                  <a:schemeClr val="accent6">
                    <a:lumMod val="50000"/>
                  </a:schemeClr>
                </a:solidFill>
              </a:defRPr>
            </a:lvl1pPr>
          </a:lstStyle>
          <a:p>
            <a:fld id="{2AC27A5A-7290-4DE1-BA94-4BE8A8E57DCF}" type="slidenum">
              <a:rPr lang="en-US" smtClean="0"/>
              <a:pPr/>
              <a:t>‹#›</a:t>
            </a:fld>
            <a:endParaRPr lang="en-US" dirty="0"/>
          </a:p>
        </p:txBody>
      </p:sp>
      <p:cxnSp>
        <p:nvCxnSpPr>
          <p:cNvPr id="9" name="Straight Connector 8"/>
          <p:cNvCxnSpPr/>
          <p:nvPr/>
        </p:nvCxnSpPr>
        <p:spPr>
          <a:xfrm>
            <a:off x="580391" y="1257300"/>
            <a:ext cx="0" cy="5600700"/>
          </a:xfrm>
          <a:prstGeom prst="line">
            <a:avLst/>
          </a:prstGeom>
          <a:ln w="254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80391" y="1257300"/>
            <a:ext cx="0" cy="560070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9232779"/>
      </p:ext>
    </p:extLst>
  </p:cSld>
  <p:clrMapOvr>
    <a:masterClrMapping/>
  </p:clrMapOvr>
  <p:extLst mod="1">
    <p:ext uri="{DCECCB84-F9BA-43D5-87BE-67443E8EF086}">
      <p15:sldGuideLst xmlns:p15="http://schemas.microsoft.com/office/powerpoint/2012/main" xmlns="">
        <p15:guide id="1" orient="horz" pos="792"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886200" y="640080"/>
            <a:ext cx="4686299" cy="558414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smtClean="0"/>
              <a:t>6/2/2018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C27A5A-7290-4DE1-BA94-4BE8A8E57DCF}" type="slidenum">
              <a:rPr lang="en-US" smtClean="0"/>
              <a:t>‹#›</a:t>
            </a:fld>
            <a:endParaRPr lang="en-US" dirty="0"/>
          </a:p>
        </p:txBody>
      </p:sp>
    </p:spTree>
    <p:extLst>
      <p:ext uri="{BB962C8B-B14F-4D97-AF65-F5344CB8AC3E}">
        <p14:creationId xmlns:p14="http://schemas.microsoft.com/office/powerpoint/2010/main" val="399336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1" name="Freeform 6" title="Page Number Shape"/>
          <p:cNvSpPr/>
          <p:nvPr/>
        </p:nvSpPr>
        <p:spPr bwMode="auto">
          <a:xfrm>
            <a:off x="8736012"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Vertical Title 1"/>
          <p:cNvSpPr>
            <a:spLocks noGrp="1"/>
          </p:cNvSpPr>
          <p:nvPr>
            <p:ph type="title" orient="vert"/>
          </p:nvPr>
        </p:nvSpPr>
        <p:spPr>
          <a:xfrm>
            <a:off x="5993074" y="642931"/>
            <a:ext cx="1835003" cy="4678106"/>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642933"/>
            <a:ext cx="5303009" cy="467810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4902140" y="5927132"/>
            <a:ext cx="2861142" cy="365125"/>
          </a:xfrm>
        </p:spPr>
        <p:txBody>
          <a:bodyPr/>
          <a:lstStyle/>
          <a:p>
            <a:fld id="{3C633830-2244-49AE-BC4A-47F415C177C6}" type="datetimeFigureOut">
              <a:rPr lang="en-US" smtClean="0"/>
              <a:t>6/2/2018</a:t>
            </a:fld>
            <a:endParaRPr lang="en-US" dirty="0"/>
          </a:p>
        </p:txBody>
      </p:sp>
      <p:sp>
        <p:nvSpPr>
          <p:cNvPr id="5" name="Footer Placeholder 4"/>
          <p:cNvSpPr>
            <a:spLocks noGrp="1"/>
          </p:cNvSpPr>
          <p:nvPr>
            <p:ph type="ftr" sz="quarter" idx="11"/>
          </p:nvPr>
        </p:nvSpPr>
        <p:spPr>
          <a:xfrm>
            <a:off x="4902140" y="6315950"/>
            <a:ext cx="2861142" cy="365125"/>
          </a:xfrm>
        </p:spPr>
        <p:txBody>
          <a:bodyPr/>
          <a:lstStyle/>
          <a:p>
            <a:endParaRPr lang="en-US" dirty="0"/>
          </a:p>
        </p:txBody>
      </p:sp>
      <p:sp>
        <p:nvSpPr>
          <p:cNvPr id="6" name="Slide Number Placeholder 5"/>
          <p:cNvSpPr>
            <a:spLocks noGrp="1"/>
          </p:cNvSpPr>
          <p:nvPr>
            <p:ph type="sldNum" sz="quarter" idx="12"/>
          </p:nvPr>
        </p:nvSpPr>
        <p:spPr>
          <a:xfrm>
            <a:off x="8736012" y="5607593"/>
            <a:ext cx="407987" cy="365125"/>
          </a:xfrm>
        </p:spPr>
        <p:txBody>
          <a:bodyPr/>
          <a:lstStyle/>
          <a:p>
            <a:fld id="{2AC27A5A-7290-4DE1-BA94-4BE8A8E57DCF}" type="slidenum">
              <a:rPr lang="en-US" smtClean="0"/>
              <a:t>‹#›</a:t>
            </a:fld>
            <a:endParaRPr lang="en-US" dirty="0"/>
          </a:p>
        </p:txBody>
      </p:sp>
      <p:cxnSp>
        <p:nvCxnSpPr>
          <p:cNvPr id="13" name="Straight Connector 12"/>
          <p:cNvCxnSpPr/>
          <p:nvPr/>
        </p:nvCxnSpPr>
        <p:spPr>
          <a:xfrm>
            <a:off x="1" y="6199730"/>
            <a:ext cx="7695008"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 y="6199730"/>
            <a:ext cx="7695008"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60696416"/>
      </p:ext>
    </p:extLst>
  </p:cSld>
  <p:clrMapOvr>
    <a:masterClrMapping/>
  </p:clrMapOvr>
  <p:extLst mod="1">
    <p:ext uri="{DCECCB84-F9BA-43D5-87BE-67443E8EF086}">
      <p15:sldGuideLst xmlns:p15="http://schemas.microsoft.com/office/powerpoint/2012/main" xmlns="">
        <p15:guide id="1" pos="6456">
          <p15:clr>
            <a:srgbClr val="FBAE40"/>
          </p15:clr>
        </p15:guide>
        <p15:guide id="2" pos="4842"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smtClean="0"/>
              <a:t>6/2/2018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C27A5A-7290-4DE1-BA94-4BE8A8E57DCF}" type="slidenum">
              <a:rPr lang="en-US" smtClean="0"/>
              <a:t>‹#›</a:t>
            </a:fld>
            <a:endParaRPr lang="en-US" dirty="0"/>
          </a:p>
        </p:txBody>
      </p:sp>
    </p:spTree>
    <p:extLst>
      <p:ext uri="{BB962C8B-B14F-4D97-AF65-F5344CB8AC3E}">
        <p14:creationId xmlns:p14="http://schemas.microsoft.com/office/powerpoint/2010/main" val="1211200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2" name="Freeform 11" title="Page Number Shape"/>
          <p:cNvSpPr/>
          <p:nvPr/>
        </p:nvSpPr>
        <p:spPr bwMode="auto">
          <a:xfrm>
            <a:off x="8736012" y="1393748"/>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1"/>
          <p:cNvSpPr>
            <a:spLocks noGrp="1"/>
          </p:cNvSpPr>
          <p:nvPr>
            <p:ph type="title"/>
          </p:nvPr>
        </p:nvSpPr>
        <p:spPr>
          <a:xfrm>
            <a:off x="1460755" y="2571723"/>
            <a:ext cx="6222491" cy="3286153"/>
          </a:xfrm>
        </p:spPr>
        <p:txBody>
          <a:bodyPr anchor="t">
            <a:normAutofit/>
          </a:bodyPr>
          <a:lstStyle>
            <a:lvl1pPr>
              <a:lnSpc>
                <a:spcPct val="85000"/>
              </a:lnSpc>
              <a:defRPr sz="5800" cap="all" baseline="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460755" y="1393748"/>
            <a:ext cx="6301072" cy="819150"/>
          </a:xfrm>
        </p:spPr>
        <p:txBody>
          <a:bodyPr anchor="ctr">
            <a:normAutofit/>
          </a:bodyPr>
          <a:lstStyle>
            <a:lvl1pPr marL="0" indent="0" algn="r">
              <a:lnSpc>
                <a:spcPct val="113000"/>
              </a:lnSpc>
              <a:spcBef>
                <a:spcPts val="0"/>
              </a:spcBef>
              <a:buNone/>
              <a:defRPr sz="1800" b="0" i="1" baseline="0">
                <a:solidFill>
                  <a:schemeClr val="tx1">
                    <a:lumMod val="85000"/>
                    <a:lumOff val="1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557216" y="6314440"/>
            <a:ext cx="1197467" cy="365125"/>
          </a:xfrm>
        </p:spPr>
        <p:txBody>
          <a:bodyPr/>
          <a:lstStyle>
            <a:lvl1pPr>
              <a:defRPr sz="900">
                <a:solidFill>
                  <a:schemeClr val="tx1">
                    <a:lumMod val="85000"/>
                    <a:lumOff val="15000"/>
                  </a:schemeClr>
                </a:solidFill>
              </a:defRPr>
            </a:lvl1pPr>
          </a:lstStyle>
          <a:p>
            <a:fld id="{3C633830-2244-49AE-BC4A-47F415C177C6}" type="datetimeFigureOut">
              <a:rPr lang="en-US" smtClean="0"/>
              <a:pPr/>
              <a:t>6/2/2018</a:t>
            </a:fld>
            <a:endParaRPr lang="en-US" dirty="0"/>
          </a:p>
        </p:txBody>
      </p:sp>
      <p:sp>
        <p:nvSpPr>
          <p:cNvPr id="5" name="Footer Placeholder 4"/>
          <p:cNvSpPr>
            <a:spLocks noGrp="1"/>
          </p:cNvSpPr>
          <p:nvPr>
            <p:ph type="ftr" sz="quarter" idx="11"/>
          </p:nvPr>
        </p:nvSpPr>
        <p:spPr>
          <a:xfrm>
            <a:off x="1460755" y="6314441"/>
            <a:ext cx="4860170" cy="365125"/>
          </a:xfrm>
        </p:spPr>
        <p:txBody>
          <a:bodyPr/>
          <a:lstStyle>
            <a:lvl1pPr>
              <a:defRPr b="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736012" y="1620761"/>
            <a:ext cx="407987" cy="365125"/>
          </a:xfrm>
        </p:spPr>
        <p:txBody>
          <a:bodyPr/>
          <a:lstStyle>
            <a:lvl1pPr>
              <a:defRPr>
                <a:solidFill>
                  <a:schemeClr val="bg2"/>
                </a:solidFill>
              </a:defRPr>
            </a:lvl1pPr>
          </a:lstStyle>
          <a:p>
            <a:fld id="{2AC27A5A-7290-4DE1-BA94-4BE8A8E57DCF}" type="slidenum">
              <a:rPr lang="en-US" smtClean="0"/>
              <a:pPr/>
              <a:t>‹#›</a:t>
            </a:fld>
            <a:endParaRPr lang="en-US" dirty="0"/>
          </a:p>
        </p:txBody>
      </p:sp>
      <p:cxnSp>
        <p:nvCxnSpPr>
          <p:cNvPr id="10" name="Straight Connector 9"/>
          <p:cNvCxnSpPr/>
          <p:nvPr/>
        </p:nvCxnSpPr>
        <p:spPr>
          <a:xfrm flipH="1">
            <a:off x="1" y="6178167"/>
            <a:ext cx="7683245"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a:off x="1" y="6178167"/>
            <a:ext cx="7683245"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96843098"/>
      </p:ext>
    </p:extLst>
  </p:cSld>
  <p:clrMapOvr>
    <a:masterClrMapping/>
  </p:clrMapOvr>
  <p:extLst mod="1">
    <p:ext uri="{DCECCB84-F9BA-43D5-87BE-67443E8EF086}">
      <p15:sldGuideLst xmlns:p15="http://schemas.microsoft.com/office/powerpoint/2012/main" xmlns="">
        <p15:guide id="1" pos="6456">
          <p15:clr>
            <a:srgbClr val="FBAE40"/>
          </p15:clr>
        </p15:guide>
        <p15:guide id="2" pos="4842"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886200" y="540628"/>
            <a:ext cx="4686300" cy="248894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86200" y="3712467"/>
            <a:ext cx="4686300" cy="248222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C633830-2244-49AE-BC4A-47F415C177C6}" type="datetimeFigureOut">
              <a:rPr lang="en-US" smtClean="0"/>
              <a:t>6/2/2018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C27A5A-7290-4DE1-BA94-4BE8A8E57DCF}" type="slidenum">
              <a:rPr lang="en-US" smtClean="0"/>
              <a:t>‹#›</a:t>
            </a:fld>
            <a:endParaRPr lang="en-US" dirty="0"/>
          </a:p>
        </p:txBody>
      </p:sp>
    </p:spTree>
    <p:extLst>
      <p:ext uri="{BB962C8B-B14F-4D97-AF65-F5344CB8AC3E}">
        <p14:creationId xmlns:p14="http://schemas.microsoft.com/office/powerpoint/2010/main" val="67512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71500" y="557784"/>
            <a:ext cx="2873502" cy="4956048"/>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886200" y="558065"/>
            <a:ext cx="4690872" cy="913212"/>
          </a:xfrm>
        </p:spPr>
        <p:txBody>
          <a:bodyPr anchor="b">
            <a:normAutofit/>
          </a:bodyPr>
          <a:lstStyle>
            <a:lvl1pPr marL="0" indent="0">
              <a:lnSpc>
                <a:spcPct val="113000"/>
              </a:lnSpc>
              <a:spcBef>
                <a:spcPts val="0"/>
              </a:spcBef>
              <a:buNone/>
              <a:defRPr sz="2400" b="0" i="1" baseline="0">
                <a:solidFill>
                  <a:schemeClr val="tx1">
                    <a:lumMod val="85000"/>
                    <a:lumOff val="15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3886200" y="1526122"/>
            <a:ext cx="4690872" cy="17515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86200" y="3700828"/>
            <a:ext cx="4690872" cy="913759"/>
          </a:xfrm>
        </p:spPr>
        <p:txBody>
          <a:bodyPr anchor="b">
            <a:normAutofit/>
          </a:bodyPr>
          <a:lstStyle>
            <a:lvl1pPr marL="0" indent="0">
              <a:buNone/>
              <a:defRPr sz="2400" b="0" i="1" baseline="0">
                <a:solidFill>
                  <a:schemeClr val="tx1">
                    <a:lumMod val="85000"/>
                    <a:lumOff val="15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3886200" y="4669432"/>
            <a:ext cx="4690872" cy="1752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C633830-2244-49AE-BC4A-47F415C177C6}" type="datetimeFigureOut">
              <a:rPr lang="en-US" smtClean="0"/>
              <a:t>6/2/2018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AC27A5A-7290-4DE1-BA94-4BE8A8E57DCF}" type="slidenum">
              <a:rPr lang="en-US" smtClean="0"/>
              <a:t>‹#›</a:t>
            </a:fld>
            <a:endParaRPr lang="en-US" dirty="0"/>
          </a:p>
        </p:txBody>
      </p:sp>
    </p:spTree>
    <p:extLst>
      <p:ext uri="{BB962C8B-B14F-4D97-AF65-F5344CB8AC3E}">
        <p14:creationId xmlns:p14="http://schemas.microsoft.com/office/powerpoint/2010/main" val="8157597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C633830-2244-49AE-BC4A-47F415C177C6}" type="datetimeFigureOut">
              <a:rPr lang="en-US" smtClean="0"/>
              <a:t>6/2/2018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AC27A5A-7290-4DE1-BA94-4BE8A8E57DCF}" type="slidenum">
              <a:rPr lang="en-US" smtClean="0"/>
              <a:t>‹#›</a:t>
            </a:fld>
            <a:endParaRPr lang="en-US" dirty="0"/>
          </a:p>
        </p:txBody>
      </p:sp>
    </p:spTree>
    <p:extLst>
      <p:ext uri="{BB962C8B-B14F-4D97-AF65-F5344CB8AC3E}">
        <p14:creationId xmlns:p14="http://schemas.microsoft.com/office/powerpoint/2010/main" val="938919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633830-2244-49AE-BC4A-47F415C177C6}" type="datetimeFigureOut">
              <a:rPr lang="en-US" smtClean="0"/>
              <a:t>6/2/2018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AC27A5A-7290-4DE1-BA94-4BE8A8E57DCF}" type="slidenum">
              <a:rPr lang="en-US" smtClean="0"/>
              <a:t>‹#›</a:t>
            </a:fld>
            <a:endParaRPr lang="en-US" dirty="0"/>
          </a:p>
        </p:txBody>
      </p:sp>
    </p:spTree>
    <p:extLst>
      <p:ext uri="{BB962C8B-B14F-4D97-AF65-F5344CB8AC3E}">
        <p14:creationId xmlns:p14="http://schemas.microsoft.com/office/powerpoint/2010/main" val="704652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1500" y="555479"/>
            <a:ext cx="2879082" cy="1921022"/>
          </a:xfrm>
        </p:spPr>
        <p:txBody>
          <a:bodyPr anchor="t">
            <a:noAutofit/>
          </a:bodyPr>
          <a:lstStyle>
            <a:lvl1pPr>
              <a:lnSpc>
                <a:spcPct val="93000"/>
              </a:lnSpc>
              <a:defRPr sz="3000"/>
            </a:lvl1pPr>
          </a:lstStyle>
          <a:p>
            <a:r>
              <a:rPr lang="en-US" smtClean="0"/>
              <a:t>Click to edit Master title style</a:t>
            </a:r>
            <a:endParaRPr lang="en-US" dirty="0"/>
          </a:p>
        </p:txBody>
      </p:sp>
      <p:sp>
        <p:nvSpPr>
          <p:cNvPr id="3" name="Content Placeholder 2"/>
          <p:cNvSpPr>
            <a:spLocks noGrp="1"/>
          </p:cNvSpPr>
          <p:nvPr>
            <p:ph idx="1"/>
          </p:nvPr>
        </p:nvSpPr>
        <p:spPr>
          <a:xfrm>
            <a:off x="3886200" y="564147"/>
            <a:ext cx="4686300" cy="5622644"/>
          </a:xfrm>
        </p:spPr>
        <p:txBody>
          <a:bodyPr/>
          <a:lstStyle>
            <a:lvl1pPr>
              <a:lnSpc>
                <a:spcPct val="112000"/>
              </a:lnSpc>
              <a:defRPr sz="2000"/>
            </a:lvl1pPr>
            <a:lvl2pPr>
              <a:lnSpc>
                <a:spcPct val="112000"/>
              </a:lnSpc>
              <a:defRPr sz="1800"/>
            </a:lvl2pPr>
            <a:lvl3pPr>
              <a:lnSpc>
                <a:spcPct val="112000"/>
              </a:lnSpc>
              <a:defRPr sz="1600"/>
            </a:lvl3pPr>
            <a:lvl4pPr>
              <a:lnSpc>
                <a:spcPct val="112000"/>
              </a:lnSpc>
              <a:defRPr sz="1400"/>
            </a:lvl4pPr>
            <a:lvl5pPr>
              <a:lnSpc>
                <a:spcPct val="112000"/>
              </a:lnSpc>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1500" y="2621513"/>
            <a:ext cx="2879082" cy="3239537"/>
          </a:xfrm>
        </p:spPr>
        <p:txBody>
          <a:bodyPr>
            <a:normAutofit/>
          </a:bodyPr>
          <a:lstStyle>
            <a:lvl1pPr marL="0" indent="0" algn="r">
              <a:lnSpc>
                <a:spcPct val="125000"/>
              </a:lnSpc>
              <a:spcBef>
                <a:spcPts val="1200"/>
              </a:spcBef>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633830-2244-49AE-BC4A-47F415C177C6}" type="datetimeFigureOut">
              <a:rPr lang="en-US" smtClean="0"/>
              <a:t>6/2/2018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C27A5A-7290-4DE1-BA94-4BE8A8E57DCF}" type="slidenum">
              <a:rPr lang="en-US" smtClean="0"/>
              <a:t>‹#›</a:t>
            </a:fld>
            <a:endParaRPr lang="en-US" dirty="0"/>
          </a:p>
        </p:txBody>
      </p:sp>
    </p:spTree>
    <p:extLst>
      <p:ext uri="{BB962C8B-B14F-4D97-AF65-F5344CB8AC3E}">
        <p14:creationId xmlns:p14="http://schemas.microsoft.com/office/powerpoint/2010/main" val="1861905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1501" y="557262"/>
            <a:ext cx="2882528" cy="1919239"/>
          </a:xfrm>
        </p:spPr>
        <p:txBody>
          <a:bodyPr anchor="t">
            <a:noAutofit/>
          </a:bodyPr>
          <a:lstStyle>
            <a:lvl1pPr>
              <a:lnSpc>
                <a:spcPct val="93000"/>
              </a:lnSpc>
              <a:defRPr sz="30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943350" y="1"/>
            <a:ext cx="4629150" cy="685799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571501" y="2621512"/>
            <a:ext cx="2882528" cy="3236976"/>
          </a:xfrm>
        </p:spPr>
        <p:txBody>
          <a:bodyPr>
            <a:normAutofit/>
          </a:bodyPr>
          <a:lstStyle>
            <a:lvl1pPr marL="0" indent="0" algn="r">
              <a:lnSpc>
                <a:spcPct val="125000"/>
              </a:lnSpc>
              <a:spcBef>
                <a:spcPts val="1200"/>
              </a:spcBef>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633830-2244-49AE-BC4A-47F415C177C6}" type="datetimeFigureOut">
              <a:rPr lang="en-US" smtClean="0"/>
              <a:t>6/2/2018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C27A5A-7290-4DE1-BA94-4BE8A8E57DCF}" type="slidenum">
              <a:rPr lang="en-US" smtClean="0"/>
              <a:t>‹#›</a:t>
            </a:fld>
            <a:endParaRPr lang="en-US" dirty="0"/>
          </a:p>
        </p:txBody>
      </p:sp>
    </p:spTree>
    <p:extLst>
      <p:ext uri="{BB962C8B-B14F-4D97-AF65-F5344CB8AC3E}">
        <p14:creationId xmlns:p14="http://schemas.microsoft.com/office/powerpoint/2010/main" val="2067904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Freeform 6" title="Page Number Shape"/>
          <p:cNvSpPr/>
          <p:nvPr/>
        </p:nvSpPr>
        <p:spPr bwMode="auto">
          <a:xfrm>
            <a:off x="8736012"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Placeholder 1"/>
          <p:cNvSpPr>
            <a:spLocks noGrp="1"/>
          </p:cNvSpPr>
          <p:nvPr>
            <p:ph type="title"/>
          </p:nvPr>
        </p:nvSpPr>
        <p:spPr>
          <a:xfrm>
            <a:off x="571500" y="559678"/>
            <a:ext cx="2875430" cy="495249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886200" y="569066"/>
            <a:ext cx="4686299" cy="565515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71501" y="5930061"/>
            <a:ext cx="2861142" cy="365125"/>
          </a:xfrm>
          <a:prstGeom prst="rect">
            <a:avLst/>
          </a:prstGeom>
        </p:spPr>
        <p:txBody>
          <a:bodyPr vert="horz" lIns="91440" tIns="45720" rIns="91440" bIns="45720" rtlCol="0" anchor="t"/>
          <a:lstStyle>
            <a:lvl1pPr algn="r">
              <a:defRPr sz="750" b="0" i="1" baseline="0">
                <a:solidFill>
                  <a:schemeClr val="tx1">
                    <a:lumMod val="85000"/>
                    <a:lumOff val="15000"/>
                  </a:schemeClr>
                </a:solidFill>
                <a:latin typeface="+mj-lt"/>
              </a:defRPr>
            </a:lvl1pPr>
          </a:lstStyle>
          <a:p>
            <a:fld id="{3C633830-2244-49AE-BC4A-47F415C177C6}" type="datetimeFigureOut">
              <a:rPr lang="en-US" smtClean="0"/>
              <a:pPr/>
              <a:t>6/2/2018</a:t>
            </a:fld>
            <a:endParaRPr lang="en-US" dirty="0"/>
          </a:p>
        </p:txBody>
      </p:sp>
      <p:sp>
        <p:nvSpPr>
          <p:cNvPr id="5" name="Footer Placeholder 4"/>
          <p:cNvSpPr>
            <a:spLocks noGrp="1"/>
          </p:cNvSpPr>
          <p:nvPr>
            <p:ph type="ftr" sz="quarter" idx="3"/>
          </p:nvPr>
        </p:nvSpPr>
        <p:spPr>
          <a:xfrm>
            <a:off x="571501" y="6314441"/>
            <a:ext cx="2861142" cy="365125"/>
          </a:xfrm>
          <a:prstGeom prst="rect">
            <a:avLst/>
          </a:prstGeom>
        </p:spPr>
        <p:txBody>
          <a:bodyPr vert="horz" lIns="91440" tIns="45720" rIns="91440" bIns="45720" rtlCol="0" anchor="t"/>
          <a:lstStyle>
            <a:lvl1pPr algn="r">
              <a:defRPr sz="1100" b="1" i="1" baseline="0">
                <a:solidFill>
                  <a:schemeClr val="tx1">
                    <a:lumMod val="85000"/>
                    <a:lumOff val="15000"/>
                  </a:schemeClr>
                </a:solidFill>
                <a:latin typeface="+mj-lt"/>
              </a:defRPr>
            </a:lvl1pPr>
          </a:lstStyle>
          <a:p>
            <a:endParaRPr lang="en-US" dirty="0"/>
          </a:p>
        </p:txBody>
      </p:sp>
      <p:sp>
        <p:nvSpPr>
          <p:cNvPr id="6" name="Slide Number Placeholder 5"/>
          <p:cNvSpPr>
            <a:spLocks noGrp="1"/>
          </p:cNvSpPr>
          <p:nvPr>
            <p:ph type="sldNum" sz="quarter" idx="4"/>
          </p:nvPr>
        </p:nvSpPr>
        <p:spPr>
          <a:xfrm>
            <a:off x="8736012" y="5607593"/>
            <a:ext cx="407987" cy="365125"/>
          </a:xfrm>
          <a:prstGeom prst="rect">
            <a:avLst/>
          </a:prstGeom>
        </p:spPr>
        <p:txBody>
          <a:bodyPr vert="horz" lIns="91440" tIns="45720" rIns="91440" bIns="45720" rtlCol="0" anchor="ctr"/>
          <a:lstStyle>
            <a:lvl1pPr algn="r">
              <a:defRPr sz="1100" b="0" i="1" baseline="0">
                <a:solidFill>
                  <a:schemeClr val="bg2"/>
                </a:solidFill>
                <a:latin typeface="+mj-lt"/>
              </a:defRPr>
            </a:lvl1pPr>
          </a:lstStyle>
          <a:p>
            <a:fld id="{2AC27A5A-7290-4DE1-BA94-4BE8A8E57DCF}" type="slidenum">
              <a:rPr lang="en-US" smtClean="0"/>
              <a:pPr/>
              <a:t>‹#›</a:t>
            </a:fld>
            <a:endParaRPr lang="en-US" dirty="0"/>
          </a:p>
        </p:txBody>
      </p:sp>
      <p:cxnSp>
        <p:nvCxnSpPr>
          <p:cNvPr id="10" name="Straight Connector 9"/>
          <p:cNvCxnSpPr/>
          <p:nvPr/>
        </p:nvCxnSpPr>
        <p:spPr>
          <a:xfrm>
            <a:off x="0" y="6199730"/>
            <a:ext cx="3371850"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6199730"/>
            <a:ext cx="3371850"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29569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r" defTabSz="685800" rtl="0" eaLnBrk="1" latinLnBrk="0" hangingPunct="1">
        <a:lnSpc>
          <a:spcPct val="90000"/>
        </a:lnSpc>
        <a:spcBef>
          <a:spcPct val="0"/>
        </a:spcBef>
        <a:buNone/>
        <a:defRPr sz="3800" b="0" i="1" kern="1200" baseline="0">
          <a:solidFill>
            <a:schemeClr val="tx1">
              <a:lumMod val="85000"/>
              <a:lumOff val="15000"/>
            </a:schemeClr>
          </a:solidFill>
          <a:latin typeface="+mj-lt"/>
          <a:ea typeface="+mj-ea"/>
          <a:cs typeface="+mj-cs"/>
        </a:defRPr>
      </a:lvl1pPr>
    </p:titleStyle>
    <p:bodyStyle>
      <a:lvl1pPr marL="283464" indent="-283464" algn="l" defTabSz="685800" rtl="0" eaLnBrk="1" latinLnBrk="0" hangingPunct="1">
        <a:lnSpc>
          <a:spcPct val="112000"/>
        </a:lnSpc>
        <a:spcBef>
          <a:spcPts val="900"/>
        </a:spcBef>
        <a:buFont typeface="Arial" panose="020B0604020202020204" pitchFamily="34" charset="0"/>
        <a:buChar char="•"/>
        <a:defRPr sz="2000" kern="1200" baseline="0">
          <a:solidFill>
            <a:schemeClr val="tx1">
              <a:lumMod val="85000"/>
              <a:lumOff val="15000"/>
            </a:schemeClr>
          </a:solidFill>
          <a:latin typeface="+mn-lt"/>
          <a:ea typeface="+mn-ea"/>
          <a:cs typeface="+mn-cs"/>
        </a:defRPr>
      </a:lvl1pPr>
      <a:lvl2pPr marL="283464" indent="-283464" algn="l" defTabSz="685800" rtl="0" eaLnBrk="1" latinLnBrk="0" hangingPunct="1">
        <a:lnSpc>
          <a:spcPct val="112000"/>
        </a:lnSpc>
        <a:spcBef>
          <a:spcPts val="900"/>
        </a:spcBef>
        <a:buFont typeface="Corbel" panose="020B0503020204020204" pitchFamily="34" charset="0"/>
        <a:buChar char="–"/>
        <a:defRPr sz="1800" kern="1200" baseline="0">
          <a:solidFill>
            <a:schemeClr val="tx1">
              <a:lumMod val="85000"/>
              <a:lumOff val="15000"/>
            </a:schemeClr>
          </a:solidFill>
          <a:latin typeface="+mn-lt"/>
          <a:ea typeface="+mn-ea"/>
          <a:cs typeface="+mn-cs"/>
        </a:defRPr>
      </a:lvl2pPr>
      <a:lvl3pPr marL="283464" indent="-283464" algn="l" defTabSz="685800" rtl="0" eaLnBrk="1" latinLnBrk="0" hangingPunct="1">
        <a:lnSpc>
          <a:spcPct val="112000"/>
        </a:lnSpc>
        <a:spcBef>
          <a:spcPts val="900"/>
        </a:spcBef>
        <a:buFont typeface="Arial" panose="020B0604020202020204" pitchFamily="34" charset="0"/>
        <a:buChar char="•"/>
        <a:defRPr sz="1600" kern="1200" baseline="0">
          <a:solidFill>
            <a:schemeClr val="tx1">
              <a:lumMod val="85000"/>
              <a:lumOff val="15000"/>
            </a:schemeClr>
          </a:solidFill>
          <a:latin typeface="+mn-lt"/>
          <a:ea typeface="+mn-ea"/>
          <a:cs typeface="+mn-cs"/>
        </a:defRPr>
      </a:lvl3pPr>
      <a:lvl4pPr marL="283464" indent="-283464" algn="l" defTabSz="685800" rtl="0" eaLnBrk="1" latinLnBrk="0" hangingPunct="1">
        <a:lnSpc>
          <a:spcPct val="112000"/>
        </a:lnSpc>
        <a:spcBef>
          <a:spcPts val="900"/>
        </a:spcBef>
        <a:buFont typeface="Corbel" panose="020B0503020204020204" pitchFamily="34" charset="0"/>
        <a:buChar char="–"/>
        <a:defRPr sz="1400" kern="1200" baseline="0">
          <a:solidFill>
            <a:schemeClr val="tx1">
              <a:lumMod val="85000"/>
              <a:lumOff val="15000"/>
            </a:schemeClr>
          </a:solidFill>
          <a:latin typeface="+mn-lt"/>
          <a:ea typeface="+mn-ea"/>
          <a:cs typeface="+mn-cs"/>
        </a:defRPr>
      </a:lvl4pPr>
      <a:lvl5pPr marL="283464" indent="-283464" algn="l" defTabSz="685800" rtl="0" eaLnBrk="1" latinLnBrk="0" hangingPunct="1">
        <a:lnSpc>
          <a:spcPct val="112000"/>
        </a:lnSpc>
        <a:spcBef>
          <a:spcPts val="9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5pPr>
      <a:lvl6pPr marL="283464" indent="-283464" algn="l" defTabSz="685800" rtl="0" eaLnBrk="1" latinLnBrk="0" hangingPunct="1">
        <a:lnSpc>
          <a:spcPct val="112000"/>
        </a:lnSpc>
        <a:spcBef>
          <a:spcPts val="975"/>
        </a:spcBef>
        <a:buFont typeface="Corbel" panose="020B0503020204020204" pitchFamily="34" charset="0"/>
        <a:buChar char="–"/>
        <a:defRPr sz="1400" kern="1200">
          <a:solidFill>
            <a:schemeClr val="tx1">
              <a:lumMod val="85000"/>
              <a:lumOff val="15000"/>
            </a:schemeClr>
          </a:solidFill>
          <a:latin typeface="+mn-lt"/>
          <a:ea typeface="+mn-ea"/>
          <a:cs typeface="+mn-cs"/>
        </a:defRPr>
      </a:lvl6pPr>
      <a:lvl7pPr marL="283464" indent="-283464" algn="l" defTabSz="685800" rtl="0" eaLnBrk="1" latinLnBrk="0" hangingPunct="1">
        <a:lnSpc>
          <a:spcPct val="112000"/>
        </a:lnSpc>
        <a:spcBef>
          <a:spcPts val="975"/>
        </a:spcBef>
        <a:buFont typeface="Arial" panose="020B0604020202020204" pitchFamily="34" charset="0"/>
        <a:buChar char="•"/>
        <a:defRPr sz="1400" i="1" kern="1200">
          <a:solidFill>
            <a:schemeClr val="tx1">
              <a:lumMod val="85000"/>
              <a:lumOff val="15000"/>
            </a:schemeClr>
          </a:solidFill>
          <a:latin typeface="+mn-lt"/>
          <a:ea typeface="+mn-ea"/>
          <a:cs typeface="+mn-cs"/>
        </a:defRPr>
      </a:lvl7pPr>
      <a:lvl8pPr marL="283464" indent="-283464" algn="l" defTabSz="685800" rtl="0" eaLnBrk="1" latinLnBrk="0" hangingPunct="1">
        <a:lnSpc>
          <a:spcPct val="112000"/>
        </a:lnSpc>
        <a:spcBef>
          <a:spcPts val="975"/>
        </a:spcBef>
        <a:buFont typeface="Corbel" panose="020B0503020204020204" pitchFamily="34" charset="0"/>
        <a:buChar char="–"/>
        <a:defRPr sz="1400" kern="1200">
          <a:solidFill>
            <a:schemeClr val="tx1">
              <a:lumMod val="85000"/>
              <a:lumOff val="15000"/>
            </a:schemeClr>
          </a:solidFill>
          <a:latin typeface="+mn-lt"/>
          <a:ea typeface="+mn-ea"/>
          <a:cs typeface="+mn-cs"/>
        </a:defRPr>
      </a:lvl8pPr>
      <a:lvl9pPr marL="212598" indent="-212598" algn="l" defTabSz="685800" rtl="0" eaLnBrk="1" latinLnBrk="0" hangingPunct="1">
        <a:lnSpc>
          <a:spcPct val="112000"/>
        </a:lnSpc>
        <a:spcBef>
          <a:spcPts val="975"/>
        </a:spcBef>
        <a:buFont typeface="Arial" panose="020B0604020202020204" pitchFamily="34" charset="0"/>
        <a:buChar char="•"/>
        <a:defRPr sz="1050" i="1" kern="1200" baseline="0">
          <a:solidFill>
            <a:schemeClr val="tx1">
              <a:lumMod val="85000"/>
              <a:lumOff val="1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pos="2832">
          <p15:clr>
            <a:srgbClr val="F26B43"/>
          </p15:clr>
        </p15:guide>
        <p15:guide id="2" pos="480">
          <p15:clr>
            <a:srgbClr val="F26B43"/>
          </p15:clr>
        </p15:guide>
        <p15:guide id="3" pos="7200">
          <p15:clr>
            <a:srgbClr val="F26B43"/>
          </p15:clr>
        </p15:guide>
        <p15:guide id="4" pos="3264">
          <p15:clr>
            <a:srgbClr val="F26B43"/>
          </p15:clr>
        </p15:guide>
        <p15:guide id="9" pos="2124" userDrawn="1">
          <p15:clr>
            <a:srgbClr val="F26B43"/>
          </p15:clr>
        </p15:guide>
        <p15:guide id="10" pos="360" userDrawn="1">
          <p15:clr>
            <a:srgbClr val="F26B43"/>
          </p15:clr>
        </p15:guide>
        <p15:guide id="11" orient="horz" pos="432" userDrawn="1">
          <p15:clr>
            <a:srgbClr val="F26B43"/>
          </p15:clr>
        </p15:guide>
        <p15:guide id="12" pos="5400" userDrawn="1">
          <p15:clr>
            <a:srgbClr val="F26B43"/>
          </p15:clr>
        </p15:guide>
        <p15:guide id="13" pos="244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6685" y="1714720"/>
            <a:ext cx="5275772" cy="1643684"/>
          </a:xfrm>
        </p:spPr>
        <p:txBody>
          <a:bodyPr/>
          <a:lstStyle/>
          <a:p>
            <a:r>
              <a:rPr lang="en-US" dirty="0" smtClean="0"/>
              <a:t>Christian Evidences</a:t>
            </a:r>
            <a:endParaRPr lang="en-US" dirty="0"/>
          </a:p>
        </p:txBody>
      </p:sp>
      <p:sp>
        <p:nvSpPr>
          <p:cNvPr id="3" name="Subtitle 2"/>
          <p:cNvSpPr>
            <a:spLocks noGrp="1"/>
          </p:cNvSpPr>
          <p:nvPr>
            <p:ph type="subTitle" idx="1"/>
          </p:nvPr>
        </p:nvSpPr>
        <p:spPr>
          <a:xfrm>
            <a:off x="816685" y="3669350"/>
            <a:ext cx="5275772" cy="838777"/>
          </a:xfrm>
        </p:spPr>
        <p:txBody>
          <a:bodyPr>
            <a:noAutofit/>
          </a:bodyPr>
          <a:lstStyle/>
          <a:p>
            <a:r>
              <a:rPr lang="en-US" sz="4400" dirty="0"/>
              <a:t>Summer 2018</a:t>
            </a:r>
          </a:p>
        </p:txBody>
      </p:sp>
    </p:spTree>
    <p:extLst>
      <p:ext uri="{BB962C8B-B14F-4D97-AF65-F5344CB8AC3E}">
        <p14:creationId xmlns:p14="http://schemas.microsoft.com/office/powerpoint/2010/main" val="16703800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765184" y="559678"/>
            <a:ext cx="2661318" cy="186155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rPr>
              <a:t>Conviction/ confidence that a source is trustworthy</a:t>
            </a:r>
            <a:endParaRPr lang="en-US" sz="2800" dirty="0">
              <a:solidFill>
                <a:schemeClr val="bg1"/>
              </a:solidFill>
            </a:endParaRPr>
          </a:p>
        </p:txBody>
      </p:sp>
      <p:sp>
        <p:nvSpPr>
          <p:cNvPr id="7" name="Rectangle 6"/>
          <p:cNvSpPr/>
          <p:nvPr/>
        </p:nvSpPr>
        <p:spPr>
          <a:xfrm>
            <a:off x="4765184" y="3019238"/>
            <a:ext cx="2661318" cy="272473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rPr>
              <a:t>Conclusions based on that conviction; acting consistent with that belief. </a:t>
            </a:r>
            <a:endParaRPr lang="en-US" sz="2800" dirty="0">
              <a:solidFill>
                <a:schemeClr val="bg1"/>
              </a:solidFill>
            </a:endParaRPr>
          </a:p>
        </p:txBody>
      </p:sp>
      <p:cxnSp>
        <p:nvCxnSpPr>
          <p:cNvPr id="12" name="Straight Connector 11"/>
          <p:cNvCxnSpPr/>
          <p:nvPr/>
        </p:nvCxnSpPr>
        <p:spPr>
          <a:xfrm flipV="1">
            <a:off x="4664566" y="2706431"/>
            <a:ext cx="2862551" cy="1"/>
          </a:xfrm>
          <a:prstGeom prst="line">
            <a:avLst/>
          </a:prstGeom>
          <a:ln w="57150">
            <a:solidFill>
              <a:srgbClr val="00B0F0"/>
            </a:solidFill>
            <a:prstDash val="dash"/>
          </a:ln>
        </p:spPr>
        <p:style>
          <a:lnRef idx="1">
            <a:schemeClr val="accent1"/>
          </a:lnRef>
          <a:fillRef idx="0">
            <a:schemeClr val="accent1"/>
          </a:fillRef>
          <a:effectRef idx="0">
            <a:schemeClr val="accent1"/>
          </a:effectRef>
          <a:fontRef idx="minor">
            <a:schemeClr val="tx1"/>
          </a:fontRef>
        </p:style>
      </p:cxnSp>
      <p:sp>
        <p:nvSpPr>
          <p:cNvPr id="10" name="Down Arrow 9"/>
          <p:cNvSpPr/>
          <p:nvPr/>
        </p:nvSpPr>
        <p:spPr>
          <a:xfrm>
            <a:off x="5746961" y="2334586"/>
            <a:ext cx="697763" cy="846496"/>
          </a:xfrm>
          <a:prstGeom prst="downArrow">
            <a:avLst/>
          </a:prstGeom>
          <a:solidFill>
            <a:srgbClr val="FFFF0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2"/>
          <p:cNvSpPr>
            <a:spLocks noGrp="1"/>
          </p:cNvSpPr>
          <p:nvPr>
            <p:ph type="title"/>
          </p:nvPr>
        </p:nvSpPr>
        <p:spPr>
          <a:xfrm>
            <a:off x="571500" y="4237462"/>
            <a:ext cx="2875430" cy="1274707"/>
          </a:xfrm>
        </p:spPr>
        <p:txBody>
          <a:bodyPr/>
          <a:lstStyle/>
          <a:p>
            <a:r>
              <a:rPr lang="en-US" dirty="0" smtClean="0"/>
              <a:t>Belief and Trust</a:t>
            </a:r>
            <a:endParaRPr lang="en-US" dirty="0"/>
          </a:p>
        </p:txBody>
      </p:sp>
      <p:sp>
        <p:nvSpPr>
          <p:cNvPr id="14" name="Rectangle 13"/>
          <p:cNvSpPr/>
          <p:nvPr/>
        </p:nvSpPr>
        <p:spPr>
          <a:xfrm>
            <a:off x="2966541" y="690632"/>
            <a:ext cx="1532059" cy="43693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rPr>
              <a:t>Evidence</a:t>
            </a:r>
            <a:endParaRPr lang="en-US" sz="2800" dirty="0">
              <a:solidFill>
                <a:schemeClr val="bg1"/>
              </a:solidFill>
            </a:endParaRPr>
          </a:p>
        </p:txBody>
      </p:sp>
      <p:sp>
        <p:nvSpPr>
          <p:cNvPr id="15" name="Rectangle 14"/>
          <p:cNvSpPr/>
          <p:nvPr/>
        </p:nvSpPr>
        <p:spPr>
          <a:xfrm>
            <a:off x="2966540" y="1179078"/>
            <a:ext cx="1532059" cy="43693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solidFill>
                  <a:schemeClr val="bg1"/>
                </a:solidFill>
              </a:rPr>
              <a:t>Evidence</a:t>
            </a:r>
            <a:endParaRPr lang="en-US" sz="2800" dirty="0">
              <a:solidFill>
                <a:schemeClr val="bg1"/>
              </a:solidFill>
            </a:endParaRPr>
          </a:p>
        </p:txBody>
      </p:sp>
      <p:sp>
        <p:nvSpPr>
          <p:cNvPr id="16" name="Rectangle 15"/>
          <p:cNvSpPr/>
          <p:nvPr/>
        </p:nvSpPr>
        <p:spPr>
          <a:xfrm>
            <a:off x="2966540" y="1667524"/>
            <a:ext cx="1532059" cy="43693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solidFill>
                  <a:schemeClr val="bg1"/>
                </a:solidFill>
              </a:rPr>
              <a:t>Evidence</a:t>
            </a:r>
            <a:endParaRPr lang="en-US" sz="2800" dirty="0">
              <a:solidFill>
                <a:schemeClr val="bg1"/>
              </a:solidFill>
            </a:endParaRPr>
          </a:p>
        </p:txBody>
      </p:sp>
      <p:sp>
        <p:nvSpPr>
          <p:cNvPr id="17" name="Rectangle 16"/>
          <p:cNvSpPr/>
          <p:nvPr/>
        </p:nvSpPr>
        <p:spPr>
          <a:xfrm rot="5400000">
            <a:off x="7060580" y="1271988"/>
            <a:ext cx="1168773" cy="43693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rPr>
              <a:t>Belief</a:t>
            </a:r>
            <a:endParaRPr lang="en-US" sz="2800" dirty="0">
              <a:solidFill>
                <a:schemeClr val="bg1"/>
              </a:solidFill>
            </a:endParaRPr>
          </a:p>
        </p:txBody>
      </p:sp>
      <p:sp>
        <p:nvSpPr>
          <p:cNvPr id="18" name="Rectangle 17"/>
          <p:cNvSpPr/>
          <p:nvPr/>
        </p:nvSpPr>
        <p:spPr>
          <a:xfrm rot="5400000">
            <a:off x="7073815" y="4163141"/>
            <a:ext cx="1142304" cy="43693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solidFill>
                  <a:schemeClr val="bg1"/>
                </a:solidFill>
              </a:rPr>
              <a:t>Trust</a:t>
            </a:r>
            <a:endParaRPr lang="en-US" sz="2800" dirty="0">
              <a:solidFill>
                <a:schemeClr val="bg1"/>
              </a:solidFill>
            </a:endParaRPr>
          </a:p>
        </p:txBody>
      </p:sp>
      <p:cxnSp>
        <p:nvCxnSpPr>
          <p:cNvPr id="19" name="Straight Arrow Connector 18"/>
          <p:cNvCxnSpPr/>
          <p:nvPr/>
        </p:nvCxnSpPr>
        <p:spPr>
          <a:xfrm flipV="1">
            <a:off x="4460274" y="984859"/>
            <a:ext cx="382184" cy="1"/>
          </a:xfrm>
          <a:prstGeom prst="straightConnector1">
            <a:avLst/>
          </a:prstGeom>
          <a:ln w="50800">
            <a:solidFill>
              <a:srgbClr val="92D050"/>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V="1">
            <a:off x="4460272" y="1382320"/>
            <a:ext cx="382184" cy="1"/>
          </a:xfrm>
          <a:prstGeom prst="straightConnector1">
            <a:avLst/>
          </a:prstGeom>
          <a:ln w="50800">
            <a:solidFill>
              <a:srgbClr val="92D050"/>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V="1">
            <a:off x="4460272" y="1870765"/>
            <a:ext cx="382184" cy="1"/>
          </a:xfrm>
          <a:prstGeom prst="straightConnector1">
            <a:avLst/>
          </a:prstGeom>
          <a:ln w="50800">
            <a:solidFill>
              <a:srgbClr val="92D050"/>
            </a:solidFill>
            <a:tailEnd type="triangle" w="lg"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5565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up)">
                                      <p:cBhvr>
                                        <p:cTn id="15" dur="500"/>
                                        <p:tgtEl>
                                          <p:spTgt spid="10"/>
                                        </p:tgtEl>
                                      </p:cBhvr>
                                    </p:animEffect>
                                  </p:childTnLst>
                                </p:cTn>
                              </p:par>
                            </p:childTnLst>
                          </p:cTn>
                        </p:par>
                        <p:par>
                          <p:cTn id="16" fill="hold">
                            <p:stCondLst>
                              <p:cond delay="500"/>
                            </p:stCondLst>
                            <p:childTnLst>
                              <p:par>
                                <p:cTn id="17" presetID="1" presetClass="entr" presetSubtype="0"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wipe(left)">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childTnLst>
                                </p:cTn>
                              </p:par>
                              <p:par>
                                <p:cTn id="32" presetID="1" presetClass="entr" presetSubtype="0" fill="hold" nodeType="withEffect">
                                  <p:stCondLst>
                                    <p:cond delay="0"/>
                                  </p:stCondLst>
                                  <p:childTnLst>
                                    <p:set>
                                      <p:cBhvr>
                                        <p:cTn id="33" dur="1" fill="hold">
                                          <p:stCondLst>
                                            <p:cond delay="0"/>
                                          </p:stCondLst>
                                        </p:cTn>
                                        <p:tgtEl>
                                          <p:spTgt spid="19"/>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15"/>
                                        </p:tgtEl>
                                        <p:attrNameLst>
                                          <p:attrName>style.visibility</p:attrName>
                                        </p:attrNameLst>
                                      </p:cBhvr>
                                      <p:to>
                                        <p:strVal val="visible"/>
                                      </p:to>
                                    </p:set>
                                  </p:childTnLst>
                                </p:cTn>
                              </p:par>
                              <p:par>
                                <p:cTn id="38" presetID="1" presetClass="entr" presetSubtype="0" fill="hold" nodeType="withEffect">
                                  <p:stCondLst>
                                    <p:cond delay="0"/>
                                  </p:stCondLst>
                                  <p:childTnLst>
                                    <p:set>
                                      <p:cBhvr>
                                        <p:cTn id="39" dur="1" fill="hold">
                                          <p:stCondLst>
                                            <p:cond delay="0"/>
                                          </p:stCondLst>
                                        </p:cTn>
                                        <p:tgtEl>
                                          <p:spTgt spid="22"/>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16"/>
                                        </p:tgtEl>
                                        <p:attrNameLst>
                                          <p:attrName>style.visibility</p:attrName>
                                        </p:attrNameLst>
                                      </p:cBhvr>
                                      <p:to>
                                        <p:strVal val="visible"/>
                                      </p:to>
                                    </p:set>
                                  </p:childTnLst>
                                </p:cTn>
                              </p:par>
                              <p:par>
                                <p:cTn id="44" presetID="1" presetClass="entr" presetSubtype="0" fill="hold" nodeType="withEffect">
                                  <p:stCondLst>
                                    <p:cond delay="0"/>
                                  </p:stCondLst>
                                  <p:childTnLst>
                                    <p:set>
                                      <p:cBhvr>
                                        <p:cTn id="45"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10" grpId="0" animBg="1"/>
      <p:bldP spid="14" grpId="0" animBg="1"/>
      <p:bldP spid="15" grpId="0" animBg="1"/>
      <p:bldP spid="16" grpId="0" animBg="1"/>
      <p:bldP spid="17" grpId="0" animBg="1"/>
      <p:bldP spid="1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Core Convictions to Back Up with Evidence</a:t>
            </a:r>
            <a:endParaRPr lang="en-US" dirty="0"/>
          </a:p>
        </p:txBody>
      </p:sp>
      <p:sp>
        <p:nvSpPr>
          <p:cNvPr id="3" name="Content Placeholder 2"/>
          <p:cNvSpPr>
            <a:spLocks noGrp="1"/>
          </p:cNvSpPr>
          <p:nvPr>
            <p:ph idx="1"/>
          </p:nvPr>
        </p:nvSpPr>
        <p:spPr/>
        <p:txBody>
          <a:bodyPr>
            <a:normAutofit/>
          </a:bodyPr>
          <a:lstStyle/>
          <a:p>
            <a:pPr>
              <a:spcBef>
                <a:spcPts val="0"/>
              </a:spcBef>
            </a:pPr>
            <a:r>
              <a:rPr lang="en-US" sz="3200" dirty="0" smtClean="0"/>
              <a:t>God, personal, eternal, all-powerful, created the world and sustains it.</a:t>
            </a:r>
          </a:p>
          <a:p>
            <a:pPr>
              <a:spcBef>
                <a:spcPts val="0"/>
              </a:spcBef>
            </a:pPr>
            <a:r>
              <a:rPr lang="en-US" sz="3200" dirty="0" smtClean="0"/>
              <a:t>Jesus of Nazareth lived the life written in the four gospels, died, and rose from the dead.</a:t>
            </a:r>
          </a:p>
          <a:p>
            <a:pPr>
              <a:spcBef>
                <a:spcPts val="0"/>
              </a:spcBef>
            </a:pPr>
            <a:r>
              <a:rPr lang="en-US" sz="3200" dirty="0" smtClean="0"/>
              <a:t>The Bible is the true, infallible, unchanged, inspired word of God.</a:t>
            </a:r>
            <a:endParaRPr lang="en-US" sz="3200" dirty="0"/>
          </a:p>
        </p:txBody>
      </p:sp>
    </p:spTree>
    <p:extLst>
      <p:ext uri="{BB962C8B-B14F-4D97-AF65-F5344CB8AC3E}">
        <p14:creationId xmlns:p14="http://schemas.microsoft.com/office/powerpoint/2010/main" val="395233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6685" y="1714720"/>
            <a:ext cx="5275772" cy="1643684"/>
          </a:xfrm>
        </p:spPr>
        <p:txBody>
          <a:bodyPr/>
          <a:lstStyle/>
          <a:p>
            <a:r>
              <a:rPr lang="en-US" dirty="0" smtClean="0"/>
              <a:t>Christian Evidences</a:t>
            </a:r>
            <a:endParaRPr lang="en-US" dirty="0"/>
          </a:p>
        </p:txBody>
      </p:sp>
      <p:sp>
        <p:nvSpPr>
          <p:cNvPr id="3" name="Subtitle 2"/>
          <p:cNvSpPr>
            <a:spLocks noGrp="1"/>
          </p:cNvSpPr>
          <p:nvPr>
            <p:ph type="subTitle" idx="1"/>
          </p:nvPr>
        </p:nvSpPr>
        <p:spPr>
          <a:xfrm>
            <a:off x="816685" y="3669350"/>
            <a:ext cx="5275772" cy="838777"/>
          </a:xfrm>
        </p:spPr>
        <p:txBody>
          <a:bodyPr>
            <a:noAutofit/>
          </a:bodyPr>
          <a:lstStyle/>
          <a:p>
            <a:r>
              <a:rPr lang="en-US" sz="4400" dirty="0"/>
              <a:t>Summer 2018</a:t>
            </a:r>
          </a:p>
        </p:txBody>
      </p:sp>
    </p:spTree>
    <p:extLst>
      <p:ext uri="{BB962C8B-B14F-4D97-AF65-F5344CB8AC3E}">
        <p14:creationId xmlns:p14="http://schemas.microsoft.com/office/powerpoint/2010/main" val="14361580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Class Survey</a:t>
            </a:r>
            <a:endParaRPr lang="en-US" sz="4400" dirty="0"/>
          </a:p>
        </p:txBody>
      </p:sp>
      <p:sp>
        <p:nvSpPr>
          <p:cNvPr id="3" name="Content Placeholder 2"/>
          <p:cNvSpPr>
            <a:spLocks noGrp="1"/>
          </p:cNvSpPr>
          <p:nvPr>
            <p:ph idx="1"/>
          </p:nvPr>
        </p:nvSpPr>
        <p:spPr/>
        <p:txBody>
          <a:bodyPr>
            <a:normAutofit/>
          </a:bodyPr>
          <a:lstStyle/>
          <a:p>
            <a:pPr marL="0" indent="0" algn="ctr">
              <a:buNone/>
            </a:pPr>
            <a:r>
              <a:rPr lang="en-US" sz="4400" dirty="0" smtClean="0"/>
              <a:t>Please fill out the half-sheet survey. When you are done, work on the thought question at the top of the class handout.</a:t>
            </a:r>
            <a:endParaRPr lang="en-US" sz="4400" dirty="0"/>
          </a:p>
        </p:txBody>
      </p:sp>
    </p:spTree>
    <p:extLst>
      <p:ext uri="{BB962C8B-B14F-4D97-AF65-F5344CB8AC3E}">
        <p14:creationId xmlns:p14="http://schemas.microsoft.com/office/powerpoint/2010/main" val="8663908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270303"/>
            <a:ext cx="2875430" cy="1269122"/>
          </a:xfrm>
        </p:spPr>
        <p:txBody>
          <a:bodyPr>
            <a:normAutofit/>
          </a:bodyPr>
          <a:lstStyle/>
          <a:p>
            <a:r>
              <a:rPr lang="en-US" sz="4000" smtClean="0"/>
              <a:t>Why Study Evidences?</a:t>
            </a:r>
            <a:endParaRPr lang="en-US" sz="4000"/>
          </a:p>
        </p:txBody>
      </p:sp>
      <p:sp>
        <p:nvSpPr>
          <p:cNvPr id="3" name="Content Placeholder 2"/>
          <p:cNvSpPr>
            <a:spLocks noGrp="1"/>
          </p:cNvSpPr>
          <p:nvPr>
            <p:ph idx="1"/>
          </p:nvPr>
        </p:nvSpPr>
        <p:spPr>
          <a:xfrm>
            <a:off x="1275008" y="1410635"/>
            <a:ext cx="7297491" cy="4653031"/>
          </a:xfrm>
        </p:spPr>
        <p:txBody>
          <a:bodyPr>
            <a:noAutofit/>
          </a:bodyPr>
          <a:lstStyle/>
          <a:p>
            <a:pPr marL="0" indent="0">
              <a:buNone/>
            </a:pPr>
            <a:r>
              <a:rPr lang="en-US" sz="2400" dirty="0"/>
              <a:t>Now who is there to harm you if you are zealous for what is good? But even if you should suffer for righteousness' sake, you will be blessed. Have no fear of them, nor be troubled, but in your hearts honor Christ the Lord as holy, always being prepared to make a defense to anyone who asks you for a reason for the hope that is in you; yet do it with gentleness and respect, having a good conscience, so that, when you are slandered, those who revile your good behavior in Christ may be put to shame. For it is better to suffer for doing good, if that should be God's will, than for doing evil</a:t>
            </a:r>
            <a:r>
              <a:rPr lang="en-US" sz="2400" dirty="0" smtClean="0"/>
              <a:t>. (1 Peter 3:13-17)</a:t>
            </a:r>
            <a:endParaRPr lang="en-US" sz="2400" dirty="0"/>
          </a:p>
        </p:txBody>
      </p:sp>
    </p:spTree>
    <p:extLst>
      <p:ext uri="{BB962C8B-B14F-4D97-AF65-F5344CB8AC3E}">
        <p14:creationId xmlns:p14="http://schemas.microsoft.com/office/powerpoint/2010/main" val="6389741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270303"/>
            <a:ext cx="2875430" cy="1269122"/>
          </a:xfrm>
        </p:spPr>
        <p:txBody>
          <a:bodyPr>
            <a:normAutofit/>
          </a:bodyPr>
          <a:lstStyle/>
          <a:p>
            <a:r>
              <a:rPr lang="en-US" sz="4000" smtClean="0"/>
              <a:t>Why Study Evidences?</a:t>
            </a:r>
            <a:endParaRPr lang="en-US" sz="4000"/>
          </a:p>
        </p:txBody>
      </p:sp>
      <p:sp>
        <p:nvSpPr>
          <p:cNvPr id="3" name="Content Placeholder 2"/>
          <p:cNvSpPr>
            <a:spLocks noGrp="1"/>
          </p:cNvSpPr>
          <p:nvPr>
            <p:ph idx="1"/>
          </p:nvPr>
        </p:nvSpPr>
        <p:spPr>
          <a:xfrm>
            <a:off x="1275008" y="1410635"/>
            <a:ext cx="7297491" cy="4653031"/>
          </a:xfrm>
        </p:spPr>
        <p:txBody>
          <a:bodyPr>
            <a:noAutofit/>
          </a:bodyPr>
          <a:lstStyle/>
          <a:p>
            <a:pPr marL="0" indent="0">
              <a:buNone/>
            </a:pPr>
            <a:r>
              <a:rPr lang="en-US" sz="2400" dirty="0"/>
              <a:t>Now who is there to harm you if you are zealous for what is good? But even if you should suffer for righteousness' sake, you will be blessed. Have no fear of them, nor be troubled, but in your hearts honor Christ the Lord as holy, </a:t>
            </a:r>
            <a:r>
              <a:rPr lang="en-US" sz="2400" u="sng" dirty="0">
                <a:solidFill>
                  <a:srgbClr val="FFFF00"/>
                </a:solidFill>
              </a:rPr>
              <a:t>always being prepared to make a defense to anyone who asks you for a reason for the hope that is in you</a:t>
            </a:r>
            <a:r>
              <a:rPr lang="en-US" sz="2400" dirty="0"/>
              <a:t>; yet do it with gentleness and respect, having a good conscience, so that, when you are slandered, those who revile your good behavior in Christ may be put to shame. For it is better to suffer for doing good, if that should be God's will, than for doing evil</a:t>
            </a:r>
            <a:r>
              <a:rPr lang="en-US" sz="2400" dirty="0" smtClean="0"/>
              <a:t>. (1 Peter 3:13-17)</a:t>
            </a:r>
            <a:endParaRPr lang="en-US" sz="2400" dirty="0"/>
          </a:p>
        </p:txBody>
      </p:sp>
    </p:spTree>
    <p:extLst>
      <p:ext uri="{BB962C8B-B14F-4D97-AF65-F5344CB8AC3E}">
        <p14:creationId xmlns:p14="http://schemas.microsoft.com/office/powerpoint/2010/main" val="15193197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for this “Half-Quarter”</a:t>
            </a:r>
            <a:endParaRPr lang="en-US" dirty="0"/>
          </a:p>
        </p:txBody>
      </p:sp>
      <p:sp>
        <p:nvSpPr>
          <p:cNvPr id="3" name="Content Placeholder 2"/>
          <p:cNvSpPr>
            <a:spLocks noGrp="1"/>
          </p:cNvSpPr>
          <p:nvPr>
            <p:ph idx="1"/>
          </p:nvPr>
        </p:nvSpPr>
        <p:spPr>
          <a:xfrm>
            <a:off x="3886200" y="569066"/>
            <a:ext cx="4686299" cy="3688141"/>
          </a:xfrm>
        </p:spPr>
        <p:txBody>
          <a:bodyPr/>
          <a:lstStyle/>
          <a:p>
            <a:r>
              <a:rPr lang="en-US" sz="3200" dirty="0" smtClean="0"/>
              <a:t>To strengthen our own faith </a:t>
            </a:r>
            <a:r>
              <a:rPr lang="en-US" sz="3200" smtClean="0"/>
              <a:t>through the examination of evidence</a:t>
            </a:r>
            <a:r>
              <a:rPr lang="en-US" sz="3200" dirty="0" smtClean="0"/>
              <a:t>.</a:t>
            </a:r>
          </a:p>
          <a:p>
            <a:r>
              <a:rPr lang="en-US" sz="3200" dirty="0" smtClean="0"/>
              <a:t>To equip ourselves with the tools needed to defend our faith.</a:t>
            </a:r>
            <a:endParaRPr lang="en-US" dirty="0"/>
          </a:p>
        </p:txBody>
      </p:sp>
    </p:spTree>
    <p:extLst>
      <p:ext uri="{BB962C8B-B14F-4D97-AF65-F5344CB8AC3E}">
        <p14:creationId xmlns:p14="http://schemas.microsoft.com/office/powerpoint/2010/main" val="1089042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How would you answer?</a:t>
            </a:r>
            <a:endParaRPr lang="en-US" sz="4400" dirty="0"/>
          </a:p>
        </p:txBody>
      </p:sp>
      <p:sp>
        <p:nvSpPr>
          <p:cNvPr id="3" name="Content Placeholder 2"/>
          <p:cNvSpPr>
            <a:spLocks noGrp="1"/>
          </p:cNvSpPr>
          <p:nvPr>
            <p:ph idx="1"/>
          </p:nvPr>
        </p:nvSpPr>
        <p:spPr/>
        <p:txBody>
          <a:bodyPr>
            <a:normAutofit/>
          </a:bodyPr>
          <a:lstStyle/>
          <a:p>
            <a:pPr marL="0" indent="0" algn="ctr">
              <a:buNone/>
            </a:pPr>
            <a:r>
              <a:rPr lang="en-US" sz="4800" dirty="0" smtClean="0"/>
              <a:t>Christians are not logical because they have blind faith that believes in things that cannot be seen.</a:t>
            </a:r>
            <a:endParaRPr lang="en-US" sz="4800" dirty="0"/>
          </a:p>
        </p:txBody>
      </p:sp>
    </p:spTree>
    <p:extLst>
      <p:ext uri="{BB962C8B-B14F-4D97-AF65-F5344CB8AC3E}">
        <p14:creationId xmlns:p14="http://schemas.microsoft.com/office/powerpoint/2010/main" val="1299918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How do we ‘know’ things?</a:t>
            </a:r>
            <a:endParaRPr lang="en-US" sz="4400" dirty="0"/>
          </a:p>
        </p:txBody>
      </p:sp>
      <p:sp>
        <p:nvSpPr>
          <p:cNvPr id="3" name="Content Placeholder 2"/>
          <p:cNvSpPr>
            <a:spLocks noGrp="1"/>
          </p:cNvSpPr>
          <p:nvPr>
            <p:ph idx="1"/>
          </p:nvPr>
        </p:nvSpPr>
        <p:spPr>
          <a:xfrm>
            <a:off x="3886200" y="569066"/>
            <a:ext cx="4686299" cy="3042235"/>
          </a:xfrm>
        </p:spPr>
        <p:txBody>
          <a:bodyPr>
            <a:normAutofit/>
          </a:bodyPr>
          <a:lstStyle/>
          <a:p>
            <a:r>
              <a:rPr lang="en-US" sz="4000" dirty="0" smtClean="0"/>
              <a:t>Observation (see, hear, touch, etc.)</a:t>
            </a:r>
          </a:p>
          <a:p>
            <a:r>
              <a:rPr lang="en-US" sz="4000" dirty="0" smtClean="0"/>
              <a:t>Faith (Belief based on evidence)</a:t>
            </a:r>
            <a:endParaRPr lang="en-US" sz="4000" dirty="0"/>
          </a:p>
        </p:txBody>
      </p:sp>
      <p:sp>
        <p:nvSpPr>
          <p:cNvPr id="4" name="Rectangle 3"/>
          <p:cNvSpPr/>
          <p:nvPr/>
        </p:nvSpPr>
        <p:spPr>
          <a:xfrm>
            <a:off x="3954199" y="3833841"/>
            <a:ext cx="4286975" cy="1435261"/>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solidFill>
                  <a:schemeClr val="bg1"/>
                </a:solidFill>
              </a:rPr>
              <a:t>How much of what we know is </a:t>
            </a:r>
            <a:r>
              <a:rPr lang="en-US" sz="3600" smtClean="0">
                <a:solidFill>
                  <a:schemeClr val="bg1"/>
                </a:solidFill>
              </a:rPr>
              <a:t>by faith?</a:t>
            </a:r>
            <a:endParaRPr lang="en-US" sz="3600" dirty="0">
              <a:solidFill>
                <a:schemeClr val="bg1"/>
              </a:solidFill>
            </a:endParaRPr>
          </a:p>
        </p:txBody>
      </p:sp>
    </p:spTree>
    <p:extLst>
      <p:ext uri="{BB962C8B-B14F-4D97-AF65-F5344CB8AC3E}">
        <p14:creationId xmlns:p14="http://schemas.microsoft.com/office/powerpoint/2010/main" val="146386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Two Ways of Knowing</a:t>
            </a:r>
            <a:endParaRPr lang="en-US" sz="4000" dirty="0"/>
          </a:p>
        </p:txBody>
      </p:sp>
      <p:sp>
        <p:nvSpPr>
          <p:cNvPr id="4" name="Rectangle 3"/>
          <p:cNvSpPr/>
          <p:nvPr/>
        </p:nvSpPr>
        <p:spPr>
          <a:xfrm>
            <a:off x="5162308" y="1053296"/>
            <a:ext cx="2338087" cy="1067492"/>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smtClean="0">
                <a:solidFill>
                  <a:schemeClr val="bg1"/>
                </a:solidFill>
              </a:rPr>
              <a:t>Knowing</a:t>
            </a:r>
            <a:endParaRPr lang="en-US" sz="4400" dirty="0">
              <a:solidFill>
                <a:schemeClr val="bg1"/>
              </a:solidFill>
            </a:endParaRPr>
          </a:p>
        </p:txBody>
      </p:sp>
      <p:sp>
        <p:nvSpPr>
          <p:cNvPr id="6" name="Rectangle 5"/>
          <p:cNvSpPr/>
          <p:nvPr/>
        </p:nvSpPr>
        <p:spPr>
          <a:xfrm>
            <a:off x="4169168" y="2502178"/>
            <a:ext cx="1687578" cy="1067492"/>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smtClean="0">
                <a:solidFill>
                  <a:schemeClr val="bg1"/>
                </a:solidFill>
              </a:rPr>
              <a:t>Faith</a:t>
            </a:r>
            <a:endParaRPr lang="en-US" sz="4000" dirty="0">
              <a:solidFill>
                <a:schemeClr val="bg1"/>
              </a:solidFill>
            </a:endParaRPr>
          </a:p>
        </p:txBody>
      </p:sp>
      <p:sp>
        <p:nvSpPr>
          <p:cNvPr id="7" name="Rectangle 6"/>
          <p:cNvSpPr/>
          <p:nvPr/>
        </p:nvSpPr>
        <p:spPr>
          <a:xfrm>
            <a:off x="6406642" y="2502178"/>
            <a:ext cx="2477945" cy="1067492"/>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bg1"/>
                </a:solidFill>
              </a:rPr>
              <a:t>Observation</a:t>
            </a:r>
            <a:endParaRPr lang="en-US" sz="3200" dirty="0">
              <a:solidFill>
                <a:schemeClr val="bg1"/>
              </a:solidFill>
            </a:endParaRPr>
          </a:p>
        </p:txBody>
      </p:sp>
      <p:cxnSp>
        <p:nvCxnSpPr>
          <p:cNvPr id="9" name="Straight Arrow Connector 8"/>
          <p:cNvCxnSpPr>
            <a:endCxn id="4" idx="2"/>
          </p:cNvCxnSpPr>
          <p:nvPr/>
        </p:nvCxnSpPr>
        <p:spPr>
          <a:xfrm flipV="1">
            <a:off x="5712204" y="2120788"/>
            <a:ext cx="619148" cy="417249"/>
          </a:xfrm>
          <a:prstGeom prst="straightConnector1">
            <a:avLst/>
          </a:prstGeom>
          <a:ln w="50800">
            <a:solidFill>
              <a:srgbClr val="00B0F0"/>
            </a:solidFill>
            <a:tailEnd type="none" w="lg" len="lg"/>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flipV="1">
            <a:off x="6406642" y="2120788"/>
            <a:ext cx="512496" cy="427239"/>
          </a:xfrm>
          <a:prstGeom prst="straightConnector1">
            <a:avLst/>
          </a:prstGeom>
          <a:ln w="50800">
            <a:solidFill>
              <a:srgbClr val="00B0F0"/>
            </a:solidFill>
            <a:tailEnd type="none" w="lg" len="lg"/>
          </a:ln>
        </p:spPr>
        <p:style>
          <a:lnRef idx="1">
            <a:schemeClr val="accent1"/>
          </a:lnRef>
          <a:fillRef idx="0">
            <a:schemeClr val="accent1"/>
          </a:fillRef>
          <a:effectRef idx="0">
            <a:schemeClr val="accent1"/>
          </a:effectRef>
          <a:fontRef idx="minor">
            <a:schemeClr val="tx1"/>
          </a:fontRef>
        </p:style>
      </p:cxnSp>
      <p:sp>
        <p:nvSpPr>
          <p:cNvPr id="23" name="Rectangle 22"/>
          <p:cNvSpPr/>
          <p:nvPr/>
        </p:nvSpPr>
        <p:spPr>
          <a:xfrm>
            <a:off x="3289153" y="3923229"/>
            <a:ext cx="1532059" cy="436930"/>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solidFill>
                  <a:schemeClr val="bg1"/>
                </a:solidFill>
              </a:rPr>
              <a:t>Evidence</a:t>
            </a:r>
            <a:endParaRPr lang="en-US" sz="2800" dirty="0">
              <a:solidFill>
                <a:schemeClr val="bg1"/>
              </a:solidFill>
            </a:endParaRPr>
          </a:p>
        </p:txBody>
      </p:sp>
      <p:sp>
        <p:nvSpPr>
          <p:cNvPr id="24" name="Rectangle 23"/>
          <p:cNvSpPr/>
          <p:nvPr/>
        </p:nvSpPr>
        <p:spPr>
          <a:xfrm>
            <a:off x="3813537" y="4662773"/>
            <a:ext cx="1532059" cy="436930"/>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solidFill>
                  <a:schemeClr val="bg1"/>
                </a:solidFill>
              </a:rPr>
              <a:t>Evidence</a:t>
            </a:r>
            <a:endParaRPr lang="en-US" sz="2800" dirty="0">
              <a:solidFill>
                <a:schemeClr val="bg1"/>
              </a:solidFill>
            </a:endParaRPr>
          </a:p>
        </p:txBody>
      </p:sp>
      <p:sp>
        <p:nvSpPr>
          <p:cNvPr id="25" name="Rectangle 24"/>
          <p:cNvSpPr/>
          <p:nvPr/>
        </p:nvSpPr>
        <p:spPr>
          <a:xfrm>
            <a:off x="5012957" y="4068070"/>
            <a:ext cx="1532059" cy="436930"/>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rPr>
              <a:t>Evidence</a:t>
            </a:r>
            <a:endParaRPr lang="en-US" sz="2800" dirty="0">
              <a:solidFill>
                <a:schemeClr val="bg1"/>
              </a:solidFill>
            </a:endParaRPr>
          </a:p>
        </p:txBody>
      </p:sp>
      <p:sp>
        <p:nvSpPr>
          <p:cNvPr id="26" name="Rectangle 25"/>
          <p:cNvSpPr/>
          <p:nvPr/>
        </p:nvSpPr>
        <p:spPr>
          <a:xfrm>
            <a:off x="6747386" y="4068070"/>
            <a:ext cx="996200" cy="43693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solidFill>
                  <a:schemeClr val="bg1"/>
                </a:solidFill>
              </a:rPr>
              <a:t>See</a:t>
            </a:r>
            <a:endParaRPr lang="en-US" sz="2800" dirty="0">
              <a:solidFill>
                <a:schemeClr val="bg1"/>
              </a:solidFill>
            </a:endParaRPr>
          </a:p>
        </p:txBody>
      </p:sp>
      <p:sp>
        <p:nvSpPr>
          <p:cNvPr id="27" name="Rectangle 26"/>
          <p:cNvSpPr/>
          <p:nvPr/>
        </p:nvSpPr>
        <p:spPr>
          <a:xfrm>
            <a:off x="6919138" y="4662773"/>
            <a:ext cx="1843410" cy="43693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solidFill>
                  <a:schemeClr val="bg1"/>
                </a:solidFill>
              </a:rPr>
              <a:t>Experience</a:t>
            </a:r>
            <a:endParaRPr lang="en-US" sz="2800" dirty="0">
              <a:solidFill>
                <a:schemeClr val="bg1"/>
              </a:solidFill>
            </a:endParaRPr>
          </a:p>
        </p:txBody>
      </p:sp>
      <p:sp>
        <p:nvSpPr>
          <p:cNvPr id="28" name="Rectangle 27"/>
          <p:cNvSpPr/>
          <p:nvPr/>
        </p:nvSpPr>
        <p:spPr>
          <a:xfrm>
            <a:off x="7888387" y="3920727"/>
            <a:ext cx="996200" cy="43693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rPr>
              <a:t>Hear</a:t>
            </a:r>
            <a:endParaRPr lang="en-US" sz="2800" dirty="0">
              <a:solidFill>
                <a:schemeClr val="bg1"/>
              </a:solidFill>
            </a:endParaRPr>
          </a:p>
        </p:txBody>
      </p:sp>
      <p:cxnSp>
        <p:nvCxnSpPr>
          <p:cNvPr id="31" name="Straight Arrow Connector 30"/>
          <p:cNvCxnSpPr>
            <a:endCxn id="7" idx="2"/>
          </p:cNvCxnSpPr>
          <p:nvPr/>
        </p:nvCxnSpPr>
        <p:spPr>
          <a:xfrm flipH="1" flipV="1">
            <a:off x="7645615" y="3569670"/>
            <a:ext cx="354220" cy="440802"/>
          </a:xfrm>
          <a:prstGeom prst="straightConnector1">
            <a:avLst/>
          </a:prstGeom>
          <a:ln w="50800">
            <a:solidFill>
              <a:srgbClr val="92D050"/>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27" idx="0"/>
          </p:cNvCxnSpPr>
          <p:nvPr/>
        </p:nvCxnSpPr>
        <p:spPr>
          <a:xfrm flipH="1" flipV="1">
            <a:off x="7718983" y="3790072"/>
            <a:ext cx="121860" cy="872701"/>
          </a:xfrm>
          <a:prstGeom prst="straightConnector1">
            <a:avLst/>
          </a:prstGeom>
          <a:ln w="50800">
            <a:solidFill>
              <a:srgbClr val="92D050"/>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flipV="1">
            <a:off x="7201658" y="3727443"/>
            <a:ext cx="298737" cy="447476"/>
          </a:xfrm>
          <a:prstGeom prst="straightConnector1">
            <a:avLst/>
          </a:prstGeom>
          <a:ln w="50800">
            <a:solidFill>
              <a:srgbClr val="92D050"/>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flipV="1">
            <a:off x="4396879" y="3620605"/>
            <a:ext cx="424333" cy="405890"/>
          </a:xfrm>
          <a:prstGeom prst="straightConnector1">
            <a:avLst/>
          </a:prstGeom>
          <a:ln w="50800">
            <a:solidFill>
              <a:srgbClr val="92D050"/>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flipH="1" flipV="1">
            <a:off x="5275484" y="3640831"/>
            <a:ext cx="52849" cy="472411"/>
          </a:xfrm>
          <a:prstGeom prst="straightConnector1">
            <a:avLst/>
          </a:prstGeom>
          <a:ln w="50800">
            <a:solidFill>
              <a:srgbClr val="92D050"/>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flipV="1">
            <a:off x="4853967" y="3640831"/>
            <a:ext cx="158990" cy="1021943"/>
          </a:xfrm>
          <a:prstGeom prst="straightConnector1">
            <a:avLst/>
          </a:prstGeom>
          <a:ln w="50800">
            <a:solidFill>
              <a:srgbClr val="92D050"/>
            </a:solidFill>
            <a:tailEnd type="triangle" w="lg" len="med"/>
          </a:ln>
        </p:spPr>
        <p:style>
          <a:lnRef idx="1">
            <a:schemeClr val="accent1"/>
          </a:lnRef>
          <a:fillRef idx="0">
            <a:schemeClr val="accent1"/>
          </a:fillRef>
          <a:effectRef idx="0">
            <a:schemeClr val="accent1"/>
          </a:effectRef>
          <a:fontRef idx="minor">
            <a:schemeClr val="tx1"/>
          </a:fontRef>
        </p:style>
      </p:cxnSp>
      <p:sp>
        <p:nvSpPr>
          <p:cNvPr id="45" name="Content Placeholder 2"/>
          <p:cNvSpPr>
            <a:spLocks noGrp="1"/>
          </p:cNvSpPr>
          <p:nvPr>
            <p:ph idx="1"/>
          </p:nvPr>
        </p:nvSpPr>
        <p:spPr>
          <a:xfrm>
            <a:off x="571500" y="2382580"/>
            <a:ext cx="2841425" cy="3042235"/>
          </a:xfrm>
        </p:spPr>
        <p:txBody>
          <a:bodyPr>
            <a:normAutofit/>
          </a:bodyPr>
          <a:lstStyle/>
          <a:p>
            <a:pPr>
              <a:lnSpc>
                <a:spcPct val="100000"/>
              </a:lnSpc>
            </a:pPr>
            <a:r>
              <a:rPr lang="en-US" sz="3400" dirty="0" smtClean="0"/>
              <a:t>Both logical</a:t>
            </a:r>
          </a:p>
          <a:p>
            <a:pPr>
              <a:lnSpc>
                <a:spcPct val="100000"/>
              </a:lnSpc>
            </a:pPr>
            <a:r>
              <a:rPr lang="en-US" sz="3400" dirty="0" smtClean="0"/>
              <a:t>Both based on evidence</a:t>
            </a:r>
          </a:p>
          <a:p>
            <a:pPr>
              <a:lnSpc>
                <a:spcPct val="100000"/>
              </a:lnSpc>
            </a:pPr>
            <a:r>
              <a:rPr lang="en-US" sz="3400" dirty="0" smtClean="0"/>
              <a:t>Both change behavior</a:t>
            </a:r>
          </a:p>
        </p:txBody>
      </p:sp>
    </p:spTree>
    <p:extLst>
      <p:ext uri="{BB962C8B-B14F-4D97-AF65-F5344CB8AC3E}">
        <p14:creationId xmlns:p14="http://schemas.microsoft.com/office/powerpoint/2010/main" val="165591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7"/>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8"/>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1"/>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3"/>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4"/>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43"/>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5"/>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41"/>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45">
                                            <p:txEl>
                                              <p:pRg st="0" end="0"/>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45">
                                            <p:txEl>
                                              <p:pRg st="1" end="1"/>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4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23" grpId="0" animBg="1"/>
      <p:bldP spid="24" grpId="0" animBg="1"/>
      <p:bldP spid="25" grpId="0" animBg="1"/>
      <p:bldP spid="26" grpId="0" animBg="1"/>
      <p:bldP spid="27" grpId="0" animBg="1"/>
      <p:bldP spid="28" grpId="0" animBg="1"/>
      <p:bldP spid="4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3920" y="559678"/>
            <a:ext cx="2875430" cy="702452"/>
          </a:xfrm>
        </p:spPr>
        <p:txBody>
          <a:bodyPr/>
          <a:lstStyle/>
          <a:p>
            <a:r>
              <a:rPr lang="en-US" dirty="0" smtClean="0"/>
              <a:t>John 10</a:t>
            </a:r>
            <a:endParaRPr lang="en-US" dirty="0"/>
          </a:p>
        </p:txBody>
      </p:sp>
      <p:sp>
        <p:nvSpPr>
          <p:cNvPr id="3" name="Content Placeholder 2"/>
          <p:cNvSpPr>
            <a:spLocks noGrp="1"/>
          </p:cNvSpPr>
          <p:nvPr>
            <p:ph idx="1"/>
          </p:nvPr>
        </p:nvSpPr>
        <p:spPr>
          <a:xfrm>
            <a:off x="3554567" y="559678"/>
            <a:ext cx="5151544" cy="5655156"/>
          </a:xfrm>
        </p:spPr>
        <p:txBody>
          <a:bodyPr>
            <a:noAutofit/>
          </a:bodyPr>
          <a:lstStyle/>
          <a:p>
            <a:pPr>
              <a:spcBef>
                <a:spcPts val="0"/>
              </a:spcBef>
            </a:pPr>
            <a:r>
              <a:rPr lang="en-US" sz="3200" u="sng" dirty="0" smtClean="0">
                <a:solidFill>
                  <a:srgbClr val="00B0F0"/>
                </a:solidFill>
              </a:rPr>
              <a:t>Claim: </a:t>
            </a:r>
            <a:r>
              <a:rPr lang="en-US" sz="3200" dirty="0" smtClean="0">
                <a:solidFill>
                  <a:schemeClr val="tx1"/>
                </a:solidFill>
              </a:rPr>
              <a:t>“I and the Father are one.” (10:30)</a:t>
            </a:r>
          </a:p>
          <a:p>
            <a:pPr>
              <a:spcBef>
                <a:spcPts val="0"/>
              </a:spcBef>
            </a:pPr>
            <a:r>
              <a:rPr lang="en-US" sz="3200" u="sng" dirty="0" smtClean="0">
                <a:solidFill>
                  <a:srgbClr val="FFFF00"/>
                </a:solidFill>
              </a:rPr>
              <a:t>Substantiation of the claim: </a:t>
            </a:r>
            <a:r>
              <a:rPr lang="en-US" sz="3200" dirty="0" smtClean="0"/>
              <a:t>“If I do not do the works of my Father, do not believe me; but if I do them, </a:t>
            </a:r>
            <a:r>
              <a:rPr lang="en-US" sz="3200" dirty="0" smtClean="0">
                <a:solidFill>
                  <a:srgbClr val="92D050"/>
                </a:solidFill>
              </a:rPr>
              <a:t>believe the works</a:t>
            </a:r>
            <a:r>
              <a:rPr lang="en-US" sz="3200" dirty="0" smtClean="0"/>
              <a:t>, so that you may </a:t>
            </a:r>
            <a:r>
              <a:rPr lang="en-US" sz="3200" dirty="0" smtClean="0">
                <a:solidFill>
                  <a:srgbClr val="FFFF00"/>
                </a:solidFill>
              </a:rPr>
              <a:t>know and understand that the Father is in me</a:t>
            </a:r>
            <a:r>
              <a:rPr lang="en-US" sz="3200" dirty="0" smtClean="0"/>
              <a:t>, and I in the Father.” (10:37-38)</a:t>
            </a:r>
            <a:endParaRPr lang="en-US" sz="3200" dirty="0"/>
          </a:p>
        </p:txBody>
      </p:sp>
      <p:sp>
        <p:nvSpPr>
          <p:cNvPr id="4" name="Rectangle 3"/>
          <p:cNvSpPr/>
          <p:nvPr/>
        </p:nvSpPr>
        <p:spPr>
          <a:xfrm>
            <a:off x="468469" y="1362388"/>
            <a:ext cx="2875430" cy="86565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rPr>
              <a:t>Jesus did miracles</a:t>
            </a:r>
          </a:p>
          <a:p>
            <a:pPr algn="ctr"/>
            <a:r>
              <a:rPr lang="en-US" sz="2800" dirty="0" smtClean="0">
                <a:solidFill>
                  <a:schemeClr val="bg1"/>
                </a:solidFill>
              </a:rPr>
              <a:t>(evidence)</a:t>
            </a:r>
            <a:endParaRPr lang="en-US" sz="2800" dirty="0">
              <a:solidFill>
                <a:schemeClr val="bg1"/>
              </a:solidFill>
            </a:endParaRPr>
          </a:p>
        </p:txBody>
      </p:sp>
      <p:sp>
        <p:nvSpPr>
          <p:cNvPr id="5" name="Rectangle 4"/>
          <p:cNvSpPr/>
          <p:nvPr/>
        </p:nvSpPr>
        <p:spPr>
          <a:xfrm>
            <a:off x="468468" y="2416309"/>
            <a:ext cx="2875430" cy="867802"/>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rPr>
              <a:t>Jesus was approved by God</a:t>
            </a:r>
            <a:endParaRPr lang="en-US" sz="2800" dirty="0">
              <a:solidFill>
                <a:schemeClr val="bg1"/>
              </a:solidFill>
            </a:endParaRPr>
          </a:p>
        </p:txBody>
      </p:sp>
      <p:sp>
        <p:nvSpPr>
          <p:cNvPr id="6" name="Rectangle 5"/>
          <p:cNvSpPr/>
          <p:nvPr/>
        </p:nvSpPr>
        <p:spPr>
          <a:xfrm>
            <a:off x="468468" y="3472377"/>
            <a:ext cx="2875430" cy="867802"/>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rPr>
              <a:t>Jesus’ words are authoritative. </a:t>
            </a:r>
            <a:endParaRPr lang="en-US" sz="2800" dirty="0">
              <a:solidFill>
                <a:schemeClr val="bg1"/>
              </a:solidFill>
            </a:endParaRPr>
          </a:p>
        </p:txBody>
      </p:sp>
      <p:sp>
        <p:nvSpPr>
          <p:cNvPr id="7" name="Rectangle 6"/>
          <p:cNvSpPr/>
          <p:nvPr/>
        </p:nvSpPr>
        <p:spPr>
          <a:xfrm>
            <a:off x="468468" y="4940569"/>
            <a:ext cx="2875430" cy="867802"/>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rPr>
              <a:t>Jesus and the Father are one.</a:t>
            </a:r>
            <a:endParaRPr lang="en-US" sz="2800" dirty="0">
              <a:solidFill>
                <a:schemeClr val="bg1"/>
              </a:solidFill>
            </a:endParaRPr>
          </a:p>
        </p:txBody>
      </p:sp>
      <p:sp>
        <p:nvSpPr>
          <p:cNvPr id="8" name="Down Arrow 7"/>
          <p:cNvSpPr/>
          <p:nvPr/>
        </p:nvSpPr>
        <p:spPr>
          <a:xfrm>
            <a:off x="1719439" y="2154750"/>
            <a:ext cx="373487" cy="373488"/>
          </a:xfrm>
          <a:prstGeom prst="downArrow">
            <a:avLst/>
          </a:prstGeom>
          <a:solidFill>
            <a:srgbClr val="92D05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own Arrow 8"/>
          <p:cNvSpPr/>
          <p:nvPr/>
        </p:nvSpPr>
        <p:spPr>
          <a:xfrm>
            <a:off x="1719438" y="3207440"/>
            <a:ext cx="373487" cy="373488"/>
          </a:xfrm>
          <a:prstGeom prst="downArrow">
            <a:avLst/>
          </a:prstGeom>
          <a:solidFill>
            <a:srgbClr val="FFFF0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flipV="1">
            <a:off x="494226" y="4636394"/>
            <a:ext cx="2862551" cy="1"/>
          </a:xfrm>
          <a:prstGeom prst="line">
            <a:avLst/>
          </a:prstGeom>
          <a:ln w="57150">
            <a:solidFill>
              <a:srgbClr val="00B0F0"/>
            </a:solidFill>
            <a:prstDash val="dash"/>
          </a:ln>
        </p:spPr>
        <p:style>
          <a:lnRef idx="1">
            <a:schemeClr val="accent1"/>
          </a:lnRef>
          <a:fillRef idx="0">
            <a:schemeClr val="accent1"/>
          </a:fillRef>
          <a:effectRef idx="0">
            <a:schemeClr val="accent1"/>
          </a:effectRef>
          <a:fontRef idx="minor">
            <a:schemeClr val="tx1"/>
          </a:fontRef>
        </p:style>
      </p:cxnSp>
      <p:sp>
        <p:nvSpPr>
          <p:cNvPr id="10" name="Down Arrow 9"/>
          <p:cNvSpPr/>
          <p:nvPr/>
        </p:nvSpPr>
        <p:spPr>
          <a:xfrm>
            <a:off x="1719437" y="4266885"/>
            <a:ext cx="373487" cy="781631"/>
          </a:xfrm>
          <a:prstGeom prst="downArrow">
            <a:avLst/>
          </a:prstGeom>
          <a:solidFill>
            <a:srgbClr val="FFFF0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15604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1"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up)">
                                      <p:cBhvr>
                                        <p:cTn id="19" dur="500"/>
                                        <p:tgtEl>
                                          <p:spTgt spid="8"/>
                                        </p:tgtEl>
                                      </p:cBhvr>
                                    </p:animEffect>
                                  </p:childTnLst>
                                </p:cTn>
                              </p:par>
                            </p:childTnLst>
                          </p:cTn>
                        </p:par>
                        <p:par>
                          <p:cTn id="20" fill="hold">
                            <p:stCondLst>
                              <p:cond delay="500"/>
                            </p:stCondLst>
                            <p:childTnLst>
                              <p:par>
                                <p:cTn id="21" presetID="1" presetClass="entr" presetSubtype="0" fill="hold" grpId="0" nodeType="after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up)">
                                      <p:cBhvr>
                                        <p:cTn id="27" dur="500"/>
                                        <p:tgtEl>
                                          <p:spTgt spid="9"/>
                                        </p:tgtEl>
                                      </p:cBhvr>
                                    </p:animEffect>
                                  </p:childTnLst>
                                </p:cTn>
                              </p:par>
                            </p:childTnLst>
                          </p:cTn>
                        </p:par>
                        <p:par>
                          <p:cTn id="28" fill="hold">
                            <p:stCondLst>
                              <p:cond delay="500"/>
                            </p:stCondLst>
                            <p:childTnLst>
                              <p:par>
                                <p:cTn id="29" presetID="1" presetClass="entr" presetSubtype="0" fill="hold" grpId="0" nodeType="after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22" presetClass="entr" presetSubtype="1"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wipe(up)">
                                      <p:cBhvr>
                                        <p:cTn id="35" dur="500"/>
                                        <p:tgtEl>
                                          <p:spTgt spid="10"/>
                                        </p:tgtEl>
                                      </p:cBhvr>
                                    </p:animEffect>
                                  </p:childTnLst>
                                </p:cTn>
                              </p:par>
                            </p:childTnLst>
                          </p:cTn>
                        </p:par>
                        <p:par>
                          <p:cTn id="36" fill="hold">
                            <p:stCondLst>
                              <p:cond delay="500"/>
                            </p:stCondLst>
                            <p:childTnLst>
                              <p:par>
                                <p:cTn id="37" presetID="1" presetClass="entr" presetSubtype="0" fill="hold" grpId="0" nodeType="afterEffect">
                                  <p:stCondLst>
                                    <p:cond delay="0"/>
                                  </p:stCondLst>
                                  <p:childTnLst>
                                    <p:set>
                                      <p:cBhvr>
                                        <p:cTn id="38" dur="1" fill="hold">
                                          <p:stCondLst>
                                            <p:cond delay="0"/>
                                          </p:stCondLst>
                                        </p:cTn>
                                        <p:tgtEl>
                                          <p:spTgt spid="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nodeType="click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wipe(left)">
                                      <p:cBhvr>
                                        <p:cTn id="4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5" grpId="0" animBg="1"/>
      <p:bldP spid="6" grpId="0" animBg="1"/>
      <p:bldP spid="7" grpId="0" animBg="1"/>
      <p:bldP spid="8" grpId="0" animBg="1"/>
      <p:bldP spid="9" grpId="0" animBg="1"/>
      <p:bldP spid="10" grpId="0" animBg="1"/>
    </p:bldLst>
  </p:timing>
</p:sld>
</file>

<file path=ppt/theme/theme1.xml><?xml version="1.0" encoding="utf-8"?>
<a:theme xmlns:a="http://schemas.openxmlformats.org/drawingml/2006/main" name="Headlines">
  <a:themeElements>
    <a:clrScheme name="Headlines">
      <a:dk1>
        <a:sysClr val="windowText" lastClr="000000"/>
      </a:dk1>
      <a:lt1>
        <a:sysClr val="window" lastClr="FFFFFF"/>
      </a:lt1>
      <a:dk2>
        <a:srgbClr val="1D1A1D"/>
      </a:dk2>
      <a:lt2>
        <a:srgbClr val="F5F5F5"/>
      </a:lt2>
      <a:accent1>
        <a:srgbClr val="439EB7"/>
      </a:accent1>
      <a:accent2>
        <a:srgbClr val="E28B55"/>
      </a:accent2>
      <a:accent3>
        <a:srgbClr val="DCB64D"/>
      </a:accent3>
      <a:accent4>
        <a:srgbClr val="4CA198"/>
      </a:accent4>
      <a:accent5>
        <a:srgbClr val="835B82"/>
      </a:accent5>
      <a:accent6>
        <a:srgbClr val="645135"/>
      </a:accent6>
      <a:hlink>
        <a:srgbClr val="439EB7"/>
      </a:hlink>
      <a:folHlink>
        <a:srgbClr val="835B82"/>
      </a:folHlink>
    </a:clrScheme>
    <a:fontScheme name="Headlines">
      <a:majorFont>
        <a:latin typeface="Century Schoolbook" panose="02040604050505020304"/>
        <a:ea typeface=""/>
        <a:cs typeface=""/>
      </a:majorFont>
      <a:minorFont>
        <a:latin typeface="Corbel" panose="020B0503020204020204"/>
        <a:ea typeface=""/>
        <a:cs typeface=""/>
      </a:minorFont>
    </a:fontScheme>
    <a:fmtScheme name="Headlines">
      <a:fillStyleLst>
        <a:solidFill>
          <a:schemeClr val="phClr"/>
        </a:solidFill>
        <a:solidFill>
          <a:schemeClr val="phClr">
            <a:tint val="67000"/>
            <a:satMod val="105000"/>
          </a:schemeClr>
        </a:solidFill>
        <a:gradFill rotWithShape="1">
          <a:gsLst>
            <a:gs pos="0">
              <a:schemeClr val="phClr">
                <a:tint val="100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6350" cap="flat" cmpd="sng" algn="in">
          <a:solidFill>
            <a:schemeClr val="phClr"/>
          </a:solidFill>
          <a:prstDash val="solid"/>
        </a:ln>
        <a:ln w="12700" cap="flat" cmpd="sng" algn="in">
          <a:solidFill>
            <a:schemeClr val="phClr"/>
          </a:solidFill>
          <a:prstDash val="solid"/>
        </a:ln>
        <a:ln w="19050" cap="flat" cmpd="sng" algn="in">
          <a:solidFill>
            <a:schemeClr val="phClr">
              <a:satMod val="150000"/>
            </a:schemeClr>
          </a:solidFill>
          <a:prstDash val="solid"/>
        </a:ln>
      </a:lnStyleLst>
      <a:effectStyleLst>
        <a:effectStyle>
          <a:effectLst/>
        </a:effectStyle>
        <a:effectStyle>
          <a:effectLst/>
        </a:effectStyle>
        <a:effectStyle>
          <a:effectLst>
            <a:innerShdw blurRad="88900" dist="25400" dir="10800000">
              <a:srgbClr val="000000">
                <a:alpha val="25000"/>
              </a:srgbClr>
            </a:innerShdw>
            <a:outerShdw blurRad="25400" dist="25400" dir="5400000" algn="ctr" rotWithShape="0">
              <a:srgbClr val="FFFFFF">
                <a:alpha val="1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Headlines" id="{3841520A-25F2-4EB8-BE4C-611DB5ABEED9}" vid="{ECD25A4C-D97E-4C12-84B1-63580BFFAEEB}"/>
    </a:ext>
  </a:extLst>
</a:theme>
</file>

<file path=docProps/app.xml><?xml version="1.0" encoding="utf-8"?>
<Properties xmlns="http://schemas.openxmlformats.org/officeDocument/2006/extended-properties" xmlns:vt="http://schemas.openxmlformats.org/officeDocument/2006/docPropsVTypes">
  <Template>Headlines</Template>
  <TotalTime>6780</TotalTime>
  <Words>333</Words>
  <Application>Microsoft Office PowerPoint</Application>
  <PresentationFormat>On-screen Show (4:3)</PresentationFormat>
  <Paragraphs>52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Headlines</vt:lpstr>
      <vt:lpstr>Christian Evidences</vt:lpstr>
      <vt:lpstr>Class Survey</vt:lpstr>
      <vt:lpstr>Why Study Evidences?</vt:lpstr>
      <vt:lpstr>Why Study Evidences?</vt:lpstr>
      <vt:lpstr>Goals for this “Half-Quarter”</vt:lpstr>
      <vt:lpstr>How would you answer?</vt:lpstr>
      <vt:lpstr>How do we ‘know’ things?</vt:lpstr>
      <vt:lpstr>Two Ways of Knowing</vt:lpstr>
      <vt:lpstr>John 10</vt:lpstr>
      <vt:lpstr>Belief and Trust</vt:lpstr>
      <vt:lpstr>Core Convictions to Back Up with Evidence</vt:lpstr>
      <vt:lpstr>Christian Evidences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Christian Evidences</dc:title>
  <dc:creator>Microsoft Office User</dc:creator>
  <cp:lastModifiedBy>Jon Baize</cp:lastModifiedBy>
  <cp:revision>22</cp:revision>
  <dcterms:created xsi:type="dcterms:W3CDTF">2018-05-28T15:14:19Z</dcterms:created>
  <dcterms:modified xsi:type="dcterms:W3CDTF">2018-06-03T04:18:59Z</dcterms:modified>
</cp:coreProperties>
</file>