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79" r:id="rId3"/>
    <p:sldId id="271" r:id="rId4"/>
    <p:sldId id="293" r:id="rId5"/>
    <p:sldId id="280" r:id="rId6"/>
    <p:sldId id="297" r:id="rId7"/>
    <p:sldId id="286" r:id="rId8"/>
    <p:sldId id="288" r:id="rId9"/>
    <p:sldId id="290" r:id="rId10"/>
    <p:sldId id="291" r:id="rId11"/>
    <p:sldId id="292" r:id="rId12"/>
    <p:sldId id="289" r:id="rId13"/>
    <p:sldId id="305" r:id="rId14"/>
    <p:sldId id="295" r:id="rId15"/>
    <p:sldId id="296" r:id="rId16"/>
    <p:sldId id="294" r:id="rId17"/>
    <p:sldId id="298" r:id="rId18"/>
    <p:sldId id="299" r:id="rId19"/>
    <p:sldId id="303" r:id="rId20"/>
    <p:sldId id="300" r:id="rId21"/>
    <p:sldId id="301" r:id="rId22"/>
    <p:sldId id="302" r:id="rId23"/>
    <p:sldId id="304" r:id="rId2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3156"/>
    <p:restoredTop sz="94667"/>
  </p:normalViewPr>
  <p:slideViewPr>
    <p:cSldViewPr snapToGrid="0" snapToObjects="1">
      <p:cViewPr>
        <p:scale>
          <a:sx n="62" d="100"/>
          <a:sy n="62" d="100"/>
        </p:scale>
        <p:origin x="294" y="60"/>
      </p:cViewPr>
      <p:guideLst/>
    </p:cSldViewPr>
  </p:slideViewPr>
  <p:notesTextViewPr>
    <p:cViewPr>
      <p:scale>
        <a:sx n="1" d="1"/>
        <a:sy n="1" d="1"/>
      </p:scale>
      <p:origin x="0" y="0"/>
    </p:cViewPr>
  </p:notesTextViewPr>
  <p:sorterViewPr>
    <p:cViewPr>
      <p:scale>
        <a:sx n="150" d="100"/>
        <a:sy n="15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3" name="Freeform 6" title="Page Number Shape"/>
          <p:cNvSpPr/>
          <p:nvPr/>
        </p:nvSpPr>
        <p:spPr bwMode="auto">
          <a:xfrm>
            <a:off x="8736012" y="1189204"/>
            <a:ext cx="407988"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tx2"/>
          </a:solidFill>
          <a:ln w="0">
            <a:noFill/>
            <a:prstDash val="solid"/>
            <a:round/>
            <a:headEnd/>
            <a:tailEnd/>
          </a:ln>
        </p:spPr>
      </p:sp>
      <p:sp>
        <p:nvSpPr>
          <p:cNvPr id="2" name="Title 1"/>
          <p:cNvSpPr>
            <a:spLocks noGrp="1"/>
          </p:cNvSpPr>
          <p:nvPr>
            <p:ph type="ctrTitle"/>
          </p:nvPr>
        </p:nvSpPr>
        <p:spPr>
          <a:xfrm>
            <a:off x="816685" y="1143294"/>
            <a:ext cx="5275772" cy="4268965"/>
          </a:xfrm>
        </p:spPr>
        <p:txBody>
          <a:bodyPr anchor="t">
            <a:normAutofit/>
          </a:bodyPr>
          <a:lstStyle>
            <a:lvl1pPr algn="l">
              <a:lnSpc>
                <a:spcPct val="85000"/>
              </a:lnSpc>
              <a:defRPr sz="5800" cap="all" baseline="0">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816685" y="5537926"/>
            <a:ext cx="5275772" cy="706355"/>
          </a:xfrm>
        </p:spPr>
        <p:txBody>
          <a:bodyPr>
            <a:normAutofit/>
          </a:bodyPr>
          <a:lstStyle>
            <a:lvl1pPr marL="0" indent="0" algn="l">
              <a:lnSpc>
                <a:spcPct val="114000"/>
              </a:lnSpc>
              <a:spcBef>
                <a:spcPts val="0"/>
              </a:spcBef>
              <a:buNone/>
              <a:defRPr sz="1800" b="0" i="1" baseline="0">
                <a:solidFill>
                  <a:schemeClr val="tx2"/>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a:xfrm>
            <a:off x="816685" y="6314441"/>
            <a:ext cx="1197467" cy="365125"/>
          </a:xfrm>
        </p:spPr>
        <p:txBody>
          <a:bodyPr/>
          <a:lstStyle>
            <a:lvl1pPr algn="l">
              <a:defRPr sz="900">
                <a:solidFill>
                  <a:schemeClr val="tx2"/>
                </a:solidFill>
              </a:defRPr>
            </a:lvl1pPr>
          </a:lstStyle>
          <a:p>
            <a:fld id="{3C633830-2244-49AE-BC4A-47F415C177C6}" type="datetimeFigureOut">
              <a:rPr lang="en-US" smtClean="0"/>
              <a:pPr/>
              <a:t>6/9/2018</a:t>
            </a:fld>
            <a:endParaRPr lang="en-US" dirty="0"/>
          </a:p>
        </p:txBody>
      </p:sp>
      <p:sp>
        <p:nvSpPr>
          <p:cNvPr id="5" name="Footer Placeholder 4"/>
          <p:cNvSpPr>
            <a:spLocks noGrp="1"/>
          </p:cNvSpPr>
          <p:nvPr>
            <p:ph type="ftr" sz="quarter" idx="11"/>
          </p:nvPr>
        </p:nvSpPr>
        <p:spPr>
          <a:xfrm>
            <a:off x="2250444" y="6314441"/>
            <a:ext cx="3842012" cy="365125"/>
          </a:xfrm>
        </p:spPr>
        <p:txBody>
          <a:bodyPr/>
          <a:lstStyle>
            <a:lvl1pPr algn="l">
              <a:defRPr b="0">
                <a:solidFill>
                  <a:schemeClr val="tx2"/>
                </a:solidFill>
              </a:defRPr>
            </a:lvl1pPr>
          </a:lstStyle>
          <a:p>
            <a:endParaRPr lang="en-US" dirty="0"/>
          </a:p>
        </p:txBody>
      </p:sp>
      <p:sp>
        <p:nvSpPr>
          <p:cNvPr id="6" name="Slide Number Placeholder 5"/>
          <p:cNvSpPr>
            <a:spLocks noGrp="1"/>
          </p:cNvSpPr>
          <p:nvPr>
            <p:ph type="sldNum" sz="quarter" idx="12"/>
          </p:nvPr>
        </p:nvSpPr>
        <p:spPr>
          <a:xfrm>
            <a:off x="8736012" y="1416217"/>
            <a:ext cx="407987" cy="365125"/>
          </a:xfrm>
        </p:spPr>
        <p:txBody>
          <a:bodyPr/>
          <a:lstStyle>
            <a:lvl1pPr algn="r">
              <a:defRPr>
                <a:solidFill>
                  <a:schemeClr val="accent6">
                    <a:lumMod val="50000"/>
                  </a:schemeClr>
                </a:solidFill>
              </a:defRPr>
            </a:lvl1pPr>
          </a:lstStyle>
          <a:p>
            <a:fld id="{2AC27A5A-7290-4DE1-BA94-4BE8A8E57DCF}" type="slidenum">
              <a:rPr lang="en-US" smtClean="0"/>
              <a:pPr/>
              <a:t>‹#›</a:t>
            </a:fld>
            <a:endParaRPr lang="en-US" dirty="0"/>
          </a:p>
        </p:txBody>
      </p:sp>
      <p:cxnSp>
        <p:nvCxnSpPr>
          <p:cNvPr id="9" name="Straight Connector 8"/>
          <p:cNvCxnSpPr/>
          <p:nvPr/>
        </p:nvCxnSpPr>
        <p:spPr>
          <a:xfrm>
            <a:off x="580391" y="1257300"/>
            <a:ext cx="0" cy="5600700"/>
          </a:xfrm>
          <a:prstGeom prst="line">
            <a:avLst/>
          </a:prstGeom>
          <a:ln w="25400">
            <a:solidFill>
              <a:schemeClr val="bg2"/>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580391" y="1257300"/>
            <a:ext cx="0" cy="5600700"/>
          </a:xfrm>
          <a:prstGeom prst="line">
            <a:avLst/>
          </a:prstGeom>
          <a:ln w="254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39232779"/>
      </p:ext>
    </p:extLst>
  </p:cSld>
  <p:clrMapOvr>
    <a:masterClrMapping/>
  </p:clrMapOvr>
  <p:extLst mod="1">
    <p:ext uri="{DCECCB84-F9BA-43D5-87BE-67443E8EF086}">
      <p15:sldGuideLst xmlns:p15="http://schemas.microsoft.com/office/powerpoint/2012/main">
        <p15:guide id="1" orient="horz" pos="792"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3886200" y="640080"/>
            <a:ext cx="4686299" cy="558414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C633830-2244-49AE-BC4A-47F415C177C6}" type="datetimeFigureOut">
              <a:rPr lang="en-US" smtClean="0"/>
              <a:t>6/9/2018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AC27A5A-7290-4DE1-BA94-4BE8A8E57DCF}" type="slidenum">
              <a:rPr lang="en-US" smtClean="0"/>
              <a:t>‹#›</a:t>
            </a:fld>
            <a:endParaRPr lang="en-US" dirty="0"/>
          </a:p>
        </p:txBody>
      </p:sp>
    </p:spTree>
    <p:extLst>
      <p:ext uri="{BB962C8B-B14F-4D97-AF65-F5344CB8AC3E}">
        <p14:creationId xmlns:p14="http://schemas.microsoft.com/office/powerpoint/2010/main" val="3993364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11" name="Freeform 6" title="Page Number Shape"/>
          <p:cNvSpPr/>
          <p:nvPr/>
        </p:nvSpPr>
        <p:spPr bwMode="auto">
          <a:xfrm>
            <a:off x="8736012" y="5380580"/>
            <a:ext cx="407988"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tx1">
              <a:lumMod val="85000"/>
              <a:lumOff val="15000"/>
            </a:schemeClr>
          </a:solidFill>
          <a:ln w="0">
            <a:noFill/>
            <a:prstDash val="solid"/>
            <a:round/>
            <a:headEnd/>
            <a:tailEnd/>
          </a:ln>
        </p:spPr>
      </p:sp>
      <p:sp>
        <p:nvSpPr>
          <p:cNvPr id="2" name="Vertical Title 1"/>
          <p:cNvSpPr>
            <a:spLocks noGrp="1"/>
          </p:cNvSpPr>
          <p:nvPr>
            <p:ph type="title" orient="vert"/>
          </p:nvPr>
        </p:nvSpPr>
        <p:spPr>
          <a:xfrm>
            <a:off x="5993074" y="642931"/>
            <a:ext cx="1835003" cy="4678106"/>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628650" y="642933"/>
            <a:ext cx="5303009" cy="467810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4902140" y="5927132"/>
            <a:ext cx="2861142" cy="365125"/>
          </a:xfrm>
        </p:spPr>
        <p:txBody>
          <a:bodyPr/>
          <a:lstStyle/>
          <a:p>
            <a:fld id="{3C633830-2244-49AE-BC4A-47F415C177C6}" type="datetimeFigureOut">
              <a:rPr lang="en-US" smtClean="0"/>
              <a:t>6/9/2018</a:t>
            </a:fld>
            <a:endParaRPr lang="en-US" dirty="0"/>
          </a:p>
        </p:txBody>
      </p:sp>
      <p:sp>
        <p:nvSpPr>
          <p:cNvPr id="5" name="Footer Placeholder 4"/>
          <p:cNvSpPr>
            <a:spLocks noGrp="1"/>
          </p:cNvSpPr>
          <p:nvPr>
            <p:ph type="ftr" sz="quarter" idx="11"/>
          </p:nvPr>
        </p:nvSpPr>
        <p:spPr>
          <a:xfrm>
            <a:off x="4902140" y="6315950"/>
            <a:ext cx="2861142" cy="365125"/>
          </a:xfrm>
        </p:spPr>
        <p:txBody>
          <a:bodyPr/>
          <a:lstStyle/>
          <a:p>
            <a:endParaRPr lang="en-US" dirty="0"/>
          </a:p>
        </p:txBody>
      </p:sp>
      <p:sp>
        <p:nvSpPr>
          <p:cNvPr id="6" name="Slide Number Placeholder 5"/>
          <p:cNvSpPr>
            <a:spLocks noGrp="1"/>
          </p:cNvSpPr>
          <p:nvPr>
            <p:ph type="sldNum" sz="quarter" idx="12"/>
          </p:nvPr>
        </p:nvSpPr>
        <p:spPr>
          <a:xfrm>
            <a:off x="8736012" y="5607593"/>
            <a:ext cx="407987" cy="365125"/>
          </a:xfrm>
        </p:spPr>
        <p:txBody>
          <a:bodyPr/>
          <a:lstStyle/>
          <a:p>
            <a:fld id="{2AC27A5A-7290-4DE1-BA94-4BE8A8E57DCF}" type="slidenum">
              <a:rPr lang="en-US" smtClean="0"/>
              <a:t>‹#›</a:t>
            </a:fld>
            <a:endParaRPr lang="en-US" dirty="0"/>
          </a:p>
        </p:txBody>
      </p:sp>
      <p:cxnSp>
        <p:nvCxnSpPr>
          <p:cNvPr id="13" name="Straight Connector 12"/>
          <p:cNvCxnSpPr/>
          <p:nvPr/>
        </p:nvCxnSpPr>
        <p:spPr>
          <a:xfrm>
            <a:off x="1" y="6199730"/>
            <a:ext cx="7695008" cy="0"/>
          </a:xfrm>
          <a:prstGeom prst="line">
            <a:avLst/>
          </a:prstGeom>
          <a:ln w="2540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1" y="6199730"/>
            <a:ext cx="7695008" cy="0"/>
          </a:xfrm>
          <a:prstGeom prst="line">
            <a:avLst/>
          </a:prstGeom>
          <a:ln w="2540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60696416"/>
      </p:ext>
    </p:extLst>
  </p:cSld>
  <p:clrMapOvr>
    <a:masterClrMapping/>
  </p:clrMapOvr>
  <p:extLst mod="1">
    <p:ext uri="{DCECCB84-F9BA-43D5-87BE-67443E8EF086}">
      <p15:sldGuideLst xmlns:p15="http://schemas.microsoft.com/office/powerpoint/2012/main">
        <p15:guide id="1" pos="6456">
          <p15:clr>
            <a:srgbClr val="FBAE40"/>
          </p15:clr>
        </p15:guide>
        <p15:guide id="2" pos="4842"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C633830-2244-49AE-BC4A-47F415C177C6}" type="datetimeFigureOut">
              <a:rPr lang="en-US" smtClean="0"/>
              <a:t>6/9/2018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AC27A5A-7290-4DE1-BA94-4BE8A8E57DCF}" type="slidenum">
              <a:rPr lang="en-US" smtClean="0"/>
              <a:t>‹#›</a:t>
            </a:fld>
            <a:endParaRPr lang="en-US" dirty="0"/>
          </a:p>
        </p:txBody>
      </p:sp>
    </p:spTree>
    <p:extLst>
      <p:ext uri="{BB962C8B-B14F-4D97-AF65-F5344CB8AC3E}">
        <p14:creationId xmlns:p14="http://schemas.microsoft.com/office/powerpoint/2010/main" val="1211200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2" name="Freeform 11" title="Page Number Shape"/>
          <p:cNvSpPr/>
          <p:nvPr/>
        </p:nvSpPr>
        <p:spPr bwMode="auto">
          <a:xfrm>
            <a:off x="8736012" y="1393748"/>
            <a:ext cx="407988"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tx1">
              <a:lumMod val="85000"/>
              <a:lumOff val="15000"/>
            </a:schemeClr>
          </a:solidFill>
          <a:ln w="0">
            <a:noFill/>
            <a:prstDash val="solid"/>
            <a:round/>
            <a:headEnd/>
            <a:tailEnd/>
          </a:ln>
        </p:spPr>
      </p:sp>
      <p:sp>
        <p:nvSpPr>
          <p:cNvPr id="2" name="Title 1"/>
          <p:cNvSpPr>
            <a:spLocks noGrp="1"/>
          </p:cNvSpPr>
          <p:nvPr>
            <p:ph type="title"/>
          </p:nvPr>
        </p:nvSpPr>
        <p:spPr>
          <a:xfrm>
            <a:off x="1460755" y="2571723"/>
            <a:ext cx="6222491" cy="3286153"/>
          </a:xfrm>
        </p:spPr>
        <p:txBody>
          <a:bodyPr anchor="t">
            <a:normAutofit/>
          </a:bodyPr>
          <a:lstStyle>
            <a:lvl1pPr>
              <a:lnSpc>
                <a:spcPct val="85000"/>
              </a:lnSpc>
              <a:defRPr sz="5800" cap="all" baseline="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460755" y="1393748"/>
            <a:ext cx="6301072" cy="819150"/>
          </a:xfrm>
        </p:spPr>
        <p:txBody>
          <a:bodyPr anchor="ctr">
            <a:normAutofit/>
          </a:bodyPr>
          <a:lstStyle>
            <a:lvl1pPr marL="0" indent="0" algn="r">
              <a:lnSpc>
                <a:spcPct val="113000"/>
              </a:lnSpc>
              <a:spcBef>
                <a:spcPts val="0"/>
              </a:spcBef>
              <a:buNone/>
              <a:defRPr sz="1800" b="0" i="1" baseline="0">
                <a:solidFill>
                  <a:schemeClr val="tx1">
                    <a:lumMod val="85000"/>
                    <a:lumOff val="1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6557216" y="6314440"/>
            <a:ext cx="1197467" cy="365125"/>
          </a:xfrm>
        </p:spPr>
        <p:txBody>
          <a:bodyPr/>
          <a:lstStyle>
            <a:lvl1pPr>
              <a:defRPr sz="900">
                <a:solidFill>
                  <a:schemeClr val="tx1">
                    <a:lumMod val="85000"/>
                    <a:lumOff val="15000"/>
                  </a:schemeClr>
                </a:solidFill>
              </a:defRPr>
            </a:lvl1pPr>
          </a:lstStyle>
          <a:p>
            <a:fld id="{3C633830-2244-49AE-BC4A-47F415C177C6}" type="datetimeFigureOut">
              <a:rPr lang="en-US" smtClean="0"/>
              <a:pPr/>
              <a:t>6/9/2018</a:t>
            </a:fld>
            <a:endParaRPr lang="en-US" dirty="0"/>
          </a:p>
        </p:txBody>
      </p:sp>
      <p:sp>
        <p:nvSpPr>
          <p:cNvPr id="5" name="Footer Placeholder 4"/>
          <p:cNvSpPr>
            <a:spLocks noGrp="1"/>
          </p:cNvSpPr>
          <p:nvPr>
            <p:ph type="ftr" sz="quarter" idx="11"/>
          </p:nvPr>
        </p:nvSpPr>
        <p:spPr>
          <a:xfrm>
            <a:off x="1460755" y="6314441"/>
            <a:ext cx="4860170" cy="365125"/>
          </a:xfrm>
        </p:spPr>
        <p:txBody>
          <a:bodyPr/>
          <a:lstStyle>
            <a:lvl1pPr>
              <a:defRPr b="0">
                <a:solidFill>
                  <a:schemeClr val="tx1">
                    <a:lumMod val="85000"/>
                    <a:lumOff val="15000"/>
                  </a:schemeClr>
                </a:solidFill>
              </a:defRPr>
            </a:lvl1pPr>
          </a:lstStyle>
          <a:p>
            <a:endParaRPr lang="en-US" dirty="0"/>
          </a:p>
        </p:txBody>
      </p:sp>
      <p:sp>
        <p:nvSpPr>
          <p:cNvPr id="6" name="Slide Number Placeholder 5"/>
          <p:cNvSpPr>
            <a:spLocks noGrp="1"/>
          </p:cNvSpPr>
          <p:nvPr>
            <p:ph type="sldNum" sz="quarter" idx="12"/>
          </p:nvPr>
        </p:nvSpPr>
        <p:spPr>
          <a:xfrm>
            <a:off x="8736012" y="1620761"/>
            <a:ext cx="407987" cy="365125"/>
          </a:xfrm>
        </p:spPr>
        <p:txBody>
          <a:bodyPr/>
          <a:lstStyle>
            <a:lvl1pPr>
              <a:defRPr>
                <a:solidFill>
                  <a:schemeClr val="bg2"/>
                </a:solidFill>
              </a:defRPr>
            </a:lvl1pPr>
          </a:lstStyle>
          <a:p>
            <a:fld id="{2AC27A5A-7290-4DE1-BA94-4BE8A8E57DCF}" type="slidenum">
              <a:rPr lang="en-US" smtClean="0"/>
              <a:pPr/>
              <a:t>‹#›</a:t>
            </a:fld>
            <a:endParaRPr lang="en-US" dirty="0"/>
          </a:p>
        </p:txBody>
      </p:sp>
      <p:cxnSp>
        <p:nvCxnSpPr>
          <p:cNvPr id="10" name="Straight Connector 9"/>
          <p:cNvCxnSpPr/>
          <p:nvPr/>
        </p:nvCxnSpPr>
        <p:spPr>
          <a:xfrm flipH="1">
            <a:off x="1" y="6178167"/>
            <a:ext cx="7683245" cy="0"/>
          </a:xfrm>
          <a:prstGeom prst="line">
            <a:avLst/>
          </a:prstGeom>
          <a:ln w="2540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flipH="1">
            <a:off x="1" y="6178167"/>
            <a:ext cx="7683245" cy="0"/>
          </a:xfrm>
          <a:prstGeom prst="line">
            <a:avLst/>
          </a:prstGeom>
          <a:ln w="2540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96843098"/>
      </p:ext>
    </p:extLst>
  </p:cSld>
  <p:clrMapOvr>
    <a:masterClrMapping/>
  </p:clrMapOvr>
  <p:extLst mod="1">
    <p:ext uri="{DCECCB84-F9BA-43D5-87BE-67443E8EF086}">
      <p15:sldGuideLst xmlns:p15="http://schemas.microsoft.com/office/powerpoint/2012/main">
        <p15:guide id="1" pos="6456">
          <p15:clr>
            <a:srgbClr val="FBAE40"/>
          </p15:clr>
        </p15:guide>
        <p15:guide id="2" pos="4842"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3886200" y="540628"/>
            <a:ext cx="4686300" cy="248894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886200" y="3712467"/>
            <a:ext cx="4686300" cy="248222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C633830-2244-49AE-BC4A-47F415C177C6}" type="datetimeFigureOut">
              <a:rPr lang="en-US" smtClean="0"/>
              <a:t>6/9/2018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AC27A5A-7290-4DE1-BA94-4BE8A8E57DCF}" type="slidenum">
              <a:rPr lang="en-US" smtClean="0"/>
              <a:t>‹#›</a:t>
            </a:fld>
            <a:endParaRPr lang="en-US" dirty="0"/>
          </a:p>
        </p:txBody>
      </p:sp>
    </p:spTree>
    <p:extLst>
      <p:ext uri="{BB962C8B-B14F-4D97-AF65-F5344CB8AC3E}">
        <p14:creationId xmlns:p14="http://schemas.microsoft.com/office/powerpoint/2010/main" val="675127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71500" y="557784"/>
            <a:ext cx="2873502" cy="4956048"/>
          </a:xfrm>
        </p:spPr>
        <p:txBody>
          <a:bodyPr/>
          <a:lstStyle/>
          <a:p>
            <a:r>
              <a:rPr lang="en-US"/>
              <a:t>Click to edit Master title style</a:t>
            </a:r>
            <a:endParaRPr lang="en-US" dirty="0"/>
          </a:p>
        </p:txBody>
      </p:sp>
      <p:sp>
        <p:nvSpPr>
          <p:cNvPr id="3" name="Text Placeholder 2"/>
          <p:cNvSpPr>
            <a:spLocks noGrp="1"/>
          </p:cNvSpPr>
          <p:nvPr>
            <p:ph type="body" idx="1"/>
          </p:nvPr>
        </p:nvSpPr>
        <p:spPr>
          <a:xfrm>
            <a:off x="3886200" y="558065"/>
            <a:ext cx="4690872" cy="913212"/>
          </a:xfrm>
        </p:spPr>
        <p:txBody>
          <a:bodyPr anchor="b">
            <a:normAutofit/>
          </a:bodyPr>
          <a:lstStyle>
            <a:lvl1pPr marL="0" indent="0">
              <a:lnSpc>
                <a:spcPct val="113000"/>
              </a:lnSpc>
              <a:spcBef>
                <a:spcPts val="0"/>
              </a:spcBef>
              <a:buNone/>
              <a:defRPr sz="2400" b="0" i="1" baseline="0">
                <a:solidFill>
                  <a:schemeClr val="tx1">
                    <a:lumMod val="85000"/>
                    <a:lumOff val="15000"/>
                  </a:schemeClr>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3886200" y="1526122"/>
            <a:ext cx="4690872" cy="175153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886200" y="3700828"/>
            <a:ext cx="4690872" cy="913759"/>
          </a:xfrm>
        </p:spPr>
        <p:txBody>
          <a:bodyPr anchor="b">
            <a:normAutofit/>
          </a:bodyPr>
          <a:lstStyle>
            <a:lvl1pPr marL="0" indent="0">
              <a:buNone/>
              <a:defRPr sz="2400" b="0" i="1" baseline="0">
                <a:solidFill>
                  <a:schemeClr val="tx1">
                    <a:lumMod val="85000"/>
                    <a:lumOff val="15000"/>
                  </a:schemeClr>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3886200" y="4669432"/>
            <a:ext cx="4690872" cy="17521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C633830-2244-49AE-BC4A-47F415C177C6}" type="datetimeFigureOut">
              <a:rPr lang="en-US" smtClean="0"/>
              <a:t>6/9/2018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AC27A5A-7290-4DE1-BA94-4BE8A8E57DCF}" type="slidenum">
              <a:rPr lang="en-US" smtClean="0"/>
              <a:t>‹#›</a:t>
            </a:fld>
            <a:endParaRPr lang="en-US" dirty="0"/>
          </a:p>
        </p:txBody>
      </p:sp>
    </p:spTree>
    <p:extLst>
      <p:ext uri="{BB962C8B-B14F-4D97-AF65-F5344CB8AC3E}">
        <p14:creationId xmlns:p14="http://schemas.microsoft.com/office/powerpoint/2010/main" val="8157597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C633830-2244-49AE-BC4A-47F415C177C6}" type="datetimeFigureOut">
              <a:rPr lang="en-US" smtClean="0"/>
              <a:t>6/9/2018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AC27A5A-7290-4DE1-BA94-4BE8A8E57DCF}" type="slidenum">
              <a:rPr lang="en-US" smtClean="0"/>
              <a:t>‹#›</a:t>
            </a:fld>
            <a:endParaRPr lang="en-US" dirty="0"/>
          </a:p>
        </p:txBody>
      </p:sp>
    </p:spTree>
    <p:extLst>
      <p:ext uri="{BB962C8B-B14F-4D97-AF65-F5344CB8AC3E}">
        <p14:creationId xmlns:p14="http://schemas.microsoft.com/office/powerpoint/2010/main" val="9389191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C633830-2244-49AE-BC4A-47F415C177C6}" type="datetimeFigureOut">
              <a:rPr lang="en-US" smtClean="0"/>
              <a:t>6/9/2018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AC27A5A-7290-4DE1-BA94-4BE8A8E57DCF}" type="slidenum">
              <a:rPr lang="en-US" smtClean="0"/>
              <a:t>‹#›</a:t>
            </a:fld>
            <a:endParaRPr lang="en-US" dirty="0"/>
          </a:p>
        </p:txBody>
      </p:sp>
    </p:spTree>
    <p:extLst>
      <p:ext uri="{BB962C8B-B14F-4D97-AF65-F5344CB8AC3E}">
        <p14:creationId xmlns:p14="http://schemas.microsoft.com/office/powerpoint/2010/main" val="7046520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71500" y="555479"/>
            <a:ext cx="2879082" cy="1921022"/>
          </a:xfrm>
        </p:spPr>
        <p:txBody>
          <a:bodyPr anchor="t">
            <a:noAutofit/>
          </a:bodyPr>
          <a:lstStyle>
            <a:lvl1pPr>
              <a:lnSpc>
                <a:spcPct val="93000"/>
              </a:lnSpc>
              <a:defRPr sz="3000"/>
            </a:lvl1pPr>
          </a:lstStyle>
          <a:p>
            <a:r>
              <a:rPr lang="en-US"/>
              <a:t>Click to edit Master title style</a:t>
            </a:r>
            <a:endParaRPr lang="en-US" dirty="0"/>
          </a:p>
        </p:txBody>
      </p:sp>
      <p:sp>
        <p:nvSpPr>
          <p:cNvPr id="3" name="Content Placeholder 2"/>
          <p:cNvSpPr>
            <a:spLocks noGrp="1"/>
          </p:cNvSpPr>
          <p:nvPr>
            <p:ph idx="1"/>
          </p:nvPr>
        </p:nvSpPr>
        <p:spPr>
          <a:xfrm>
            <a:off x="3886200" y="564147"/>
            <a:ext cx="4686300" cy="5622644"/>
          </a:xfrm>
        </p:spPr>
        <p:txBody>
          <a:bodyPr/>
          <a:lstStyle>
            <a:lvl1pPr>
              <a:lnSpc>
                <a:spcPct val="112000"/>
              </a:lnSpc>
              <a:defRPr sz="2000"/>
            </a:lvl1pPr>
            <a:lvl2pPr>
              <a:lnSpc>
                <a:spcPct val="112000"/>
              </a:lnSpc>
              <a:defRPr sz="1800"/>
            </a:lvl2pPr>
            <a:lvl3pPr>
              <a:lnSpc>
                <a:spcPct val="112000"/>
              </a:lnSpc>
              <a:defRPr sz="1600"/>
            </a:lvl3pPr>
            <a:lvl4pPr>
              <a:lnSpc>
                <a:spcPct val="112000"/>
              </a:lnSpc>
              <a:defRPr sz="1400"/>
            </a:lvl4pPr>
            <a:lvl5pPr>
              <a:lnSpc>
                <a:spcPct val="112000"/>
              </a:lnSpc>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71500" y="2621513"/>
            <a:ext cx="2879082" cy="3239537"/>
          </a:xfrm>
        </p:spPr>
        <p:txBody>
          <a:bodyPr>
            <a:normAutofit/>
          </a:bodyPr>
          <a:lstStyle>
            <a:lvl1pPr marL="0" indent="0" algn="r">
              <a:lnSpc>
                <a:spcPct val="125000"/>
              </a:lnSpc>
              <a:spcBef>
                <a:spcPts val="1200"/>
              </a:spcBef>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3C633830-2244-49AE-BC4A-47F415C177C6}" type="datetimeFigureOut">
              <a:rPr lang="en-US" smtClean="0"/>
              <a:t>6/9/2018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AC27A5A-7290-4DE1-BA94-4BE8A8E57DCF}" type="slidenum">
              <a:rPr lang="en-US" smtClean="0"/>
              <a:t>‹#›</a:t>
            </a:fld>
            <a:endParaRPr lang="en-US" dirty="0"/>
          </a:p>
        </p:txBody>
      </p:sp>
    </p:spTree>
    <p:extLst>
      <p:ext uri="{BB962C8B-B14F-4D97-AF65-F5344CB8AC3E}">
        <p14:creationId xmlns:p14="http://schemas.microsoft.com/office/powerpoint/2010/main" val="18619058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71501" y="557262"/>
            <a:ext cx="2882528" cy="1919239"/>
          </a:xfrm>
        </p:spPr>
        <p:txBody>
          <a:bodyPr anchor="t">
            <a:noAutofit/>
          </a:bodyPr>
          <a:lstStyle>
            <a:lvl1pPr>
              <a:lnSpc>
                <a:spcPct val="93000"/>
              </a:lnSpc>
              <a:defRPr sz="30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3943350" y="1"/>
            <a:ext cx="4629150" cy="6857999"/>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Drag picture to placeholder or click icon to add</a:t>
            </a:r>
            <a:endParaRPr lang="en-US" dirty="0"/>
          </a:p>
        </p:txBody>
      </p:sp>
      <p:sp>
        <p:nvSpPr>
          <p:cNvPr id="4" name="Text Placeholder 3"/>
          <p:cNvSpPr>
            <a:spLocks noGrp="1"/>
          </p:cNvSpPr>
          <p:nvPr>
            <p:ph type="body" sz="half" idx="2"/>
          </p:nvPr>
        </p:nvSpPr>
        <p:spPr>
          <a:xfrm>
            <a:off x="571501" y="2621512"/>
            <a:ext cx="2882528" cy="3236976"/>
          </a:xfrm>
        </p:spPr>
        <p:txBody>
          <a:bodyPr>
            <a:normAutofit/>
          </a:bodyPr>
          <a:lstStyle>
            <a:lvl1pPr marL="0" indent="0" algn="r">
              <a:lnSpc>
                <a:spcPct val="125000"/>
              </a:lnSpc>
              <a:spcBef>
                <a:spcPts val="1200"/>
              </a:spcBef>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3C633830-2244-49AE-BC4A-47F415C177C6}" type="datetimeFigureOut">
              <a:rPr lang="en-US" smtClean="0"/>
              <a:t>6/9/2018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AC27A5A-7290-4DE1-BA94-4BE8A8E57DCF}" type="slidenum">
              <a:rPr lang="en-US" smtClean="0"/>
              <a:t>‹#›</a:t>
            </a:fld>
            <a:endParaRPr lang="en-US" dirty="0"/>
          </a:p>
        </p:txBody>
      </p:sp>
    </p:spTree>
    <p:extLst>
      <p:ext uri="{BB962C8B-B14F-4D97-AF65-F5344CB8AC3E}">
        <p14:creationId xmlns:p14="http://schemas.microsoft.com/office/powerpoint/2010/main" val="20679047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2" name="Freeform 6" title="Page Number Shape"/>
          <p:cNvSpPr/>
          <p:nvPr/>
        </p:nvSpPr>
        <p:spPr bwMode="auto">
          <a:xfrm>
            <a:off x="8736012" y="5380580"/>
            <a:ext cx="407988"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tx1">
              <a:lumMod val="85000"/>
              <a:lumOff val="15000"/>
            </a:schemeClr>
          </a:solidFill>
          <a:ln w="0">
            <a:noFill/>
            <a:prstDash val="solid"/>
            <a:round/>
            <a:headEnd/>
            <a:tailEnd/>
          </a:ln>
        </p:spPr>
      </p:sp>
      <p:sp>
        <p:nvSpPr>
          <p:cNvPr id="2" name="Title Placeholder 1"/>
          <p:cNvSpPr>
            <a:spLocks noGrp="1"/>
          </p:cNvSpPr>
          <p:nvPr>
            <p:ph type="title"/>
          </p:nvPr>
        </p:nvSpPr>
        <p:spPr>
          <a:xfrm>
            <a:off x="571500" y="559678"/>
            <a:ext cx="2875430" cy="4952492"/>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3886200" y="569066"/>
            <a:ext cx="4686299" cy="565515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71501" y="5930061"/>
            <a:ext cx="2861142" cy="365125"/>
          </a:xfrm>
          <a:prstGeom prst="rect">
            <a:avLst/>
          </a:prstGeom>
        </p:spPr>
        <p:txBody>
          <a:bodyPr vert="horz" lIns="91440" tIns="45720" rIns="91440" bIns="45720" rtlCol="0" anchor="t"/>
          <a:lstStyle>
            <a:lvl1pPr algn="r">
              <a:defRPr sz="750" b="0" i="1" baseline="0">
                <a:solidFill>
                  <a:schemeClr val="tx1">
                    <a:lumMod val="85000"/>
                    <a:lumOff val="15000"/>
                  </a:schemeClr>
                </a:solidFill>
                <a:latin typeface="+mj-lt"/>
              </a:defRPr>
            </a:lvl1pPr>
          </a:lstStyle>
          <a:p>
            <a:fld id="{3C633830-2244-49AE-BC4A-47F415C177C6}" type="datetimeFigureOut">
              <a:rPr lang="en-US" smtClean="0"/>
              <a:pPr/>
              <a:t>6/9/2018</a:t>
            </a:fld>
            <a:endParaRPr lang="en-US" dirty="0"/>
          </a:p>
        </p:txBody>
      </p:sp>
      <p:sp>
        <p:nvSpPr>
          <p:cNvPr id="5" name="Footer Placeholder 4"/>
          <p:cNvSpPr>
            <a:spLocks noGrp="1"/>
          </p:cNvSpPr>
          <p:nvPr>
            <p:ph type="ftr" sz="quarter" idx="3"/>
          </p:nvPr>
        </p:nvSpPr>
        <p:spPr>
          <a:xfrm>
            <a:off x="571501" y="6314441"/>
            <a:ext cx="2861142" cy="365125"/>
          </a:xfrm>
          <a:prstGeom prst="rect">
            <a:avLst/>
          </a:prstGeom>
        </p:spPr>
        <p:txBody>
          <a:bodyPr vert="horz" lIns="91440" tIns="45720" rIns="91440" bIns="45720" rtlCol="0" anchor="t"/>
          <a:lstStyle>
            <a:lvl1pPr algn="r">
              <a:defRPr sz="1100" b="1" i="1" baseline="0">
                <a:solidFill>
                  <a:schemeClr val="tx1">
                    <a:lumMod val="85000"/>
                    <a:lumOff val="15000"/>
                  </a:schemeClr>
                </a:solidFill>
                <a:latin typeface="+mj-lt"/>
              </a:defRPr>
            </a:lvl1pPr>
          </a:lstStyle>
          <a:p>
            <a:endParaRPr lang="en-US" dirty="0"/>
          </a:p>
        </p:txBody>
      </p:sp>
      <p:sp>
        <p:nvSpPr>
          <p:cNvPr id="6" name="Slide Number Placeholder 5"/>
          <p:cNvSpPr>
            <a:spLocks noGrp="1"/>
          </p:cNvSpPr>
          <p:nvPr>
            <p:ph type="sldNum" sz="quarter" idx="4"/>
          </p:nvPr>
        </p:nvSpPr>
        <p:spPr>
          <a:xfrm>
            <a:off x="8736012" y="5607593"/>
            <a:ext cx="407987" cy="365125"/>
          </a:xfrm>
          <a:prstGeom prst="rect">
            <a:avLst/>
          </a:prstGeom>
        </p:spPr>
        <p:txBody>
          <a:bodyPr vert="horz" lIns="91440" tIns="45720" rIns="91440" bIns="45720" rtlCol="0" anchor="ctr"/>
          <a:lstStyle>
            <a:lvl1pPr algn="r">
              <a:defRPr sz="1100" b="0" i="1" baseline="0">
                <a:solidFill>
                  <a:schemeClr val="bg2"/>
                </a:solidFill>
                <a:latin typeface="+mj-lt"/>
              </a:defRPr>
            </a:lvl1pPr>
          </a:lstStyle>
          <a:p>
            <a:fld id="{2AC27A5A-7290-4DE1-BA94-4BE8A8E57DCF}" type="slidenum">
              <a:rPr lang="en-US" smtClean="0"/>
              <a:pPr/>
              <a:t>‹#›</a:t>
            </a:fld>
            <a:endParaRPr lang="en-US" dirty="0"/>
          </a:p>
        </p:txBody>
      </p:sp>
      <p:cxnSp>
        <p:nvCxnSpPr>
          <p:cNvPr id="10" name="Straight Connector 9"/>
          <p:cNvCxnSpPr/>
          <p:nvPr/>
        </p:nvCxnSpPr>
        <p:spPr>
          <a:xfrm>
            <a:off x="0" y="6199730"/>
            <a:ext cx="3371850" cy="0"/>
          </a:xfrm>
          <a:prstGeom prst="line">
            <a:avLst/>
          </a:prstGeom>
          <a:ln w="2540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0" y="6199730"/>
            <a:ext cx="3371850" cy="0"/>
          </a:xfrm>
          <a:prstGeom prst="line">
            <a:avLst/>
          </a:prstGeom>
          <a:ln w="2540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4295698"/>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r" defTabSz="685800" rtl="0" eaLnBrk="1" latinLnBrk="0" hangingPunct="1">
        <a:lnSpc>
          <a:spcPct val="90000"/>
        </a:lnSpc>
        <a:spcBef>
          <a:spcPct val="0"/>
        </a:spcBef>
        <a:buNone/>
        <a:defRPr sz="3800" b="0" i="1" kern="1200" baseline="0">
          <a:solidFill>
            <a:schemeClr val="tx1">
              <a:lumMod val="85000"/>
              <a:lumOff val="15000"/>
            </a:schemeClr>
          </a:solidFill>
          <a:latin typeface="+mj-lt"/>
          <a:ea typeface="+mj-ea"/>
          <a:cs typeface="+mj-cs"/>
        </a:defRPr>
      </a:lvl1pPr>
    </p:titleStyle>
    <p:bodyStyle>
      <a:lvl1pPr marL="283464" indent="-283464" algn="l" defTabSz="685800" rtl="0" eaLnBrk="1" latinLnBrk="0" hangingPunct="1">
        <a:lnSpc>
          <a:spcPct val="112000"/>
        </a:lnSpc>
        <a:spcBef>
          <a:spcPts val="900"/>
        </a:spcBef>
        <a:buFont typeface="Arial" panose="020B0604020202020204" pitchFamily="34" charset="0"/>
        <a:buChar char="•"/>
        <a:defRPr sz="2000" kern="1200" baseline="0">
          <a:solidFill>
            <a:schemeClr val="tx1">
              <a:lumMod val="85000"/>
              <a:lumOff val="15000"/>
            </a:schemeClr>
          </a:solidFill>
          <a:latin typeface="+mn-lt"/>
          <a:ea typeface="+mn-ea"/>
          <a:cs typeface="+mn-cs"/>
        </a:defRPr>
      </a:lvl1pPr>
      <a:lvl2pPr marL="283464" indent="-283464" algn="l" defTabSz="685800" rtl="0" eaLnBrk="1" latinLnBrk="0" hangingPunct="1">
        <a:lnSpc>
          <a:spcPct val="112000"/>
        </a:lnSpc>
        <a:spcBef>
          <a:spcPts val="900"/>
        </a:spcBef>
        <a:buFont typeface="Corbel" panose="020B0503020204020204" pitchFamily="34" charset="0"/>
        <a:buChar char="–"/>
        <a:defRPr sz="1800" kern="1200" baseline="0">
          <a:solidFill>
            <a:schemeClr val="tx1">
              <a:lumMod val="85000"/>
              <a:lumOff val="15000"/>
            </a:schemeClr>
          </a:solidFill>
          <a:latin typeface="+mn-lt"/>
          <a:ea typeface="+mn-ea"/>
          <a:cs typeface="+mn-cs"/>
        </a:defRPr>
      </a:lvl2pPr>
      <a:lvl3pPr marL="283464" indent="-283464" algn="l" defTabSz="685800" rtl="0" eaLnBrk="1" latinLnBrk="0" hangingPunct="1">
        <a:lnSpc>
          <a:spcPct val="112000"/>
        </a:lnSpc>
        <a:spcBef>
          <a:spcPts val="900"/>
        </a:spcBef>
        <a:buFont typeface="Arial" panose="020B0604020202020204" pitchFamily="34" charset="0"/>
        <a:buChar char="•"/>
        <a:defRPr sz="1600" kern="1200" baseline="0">
          <a:solidFill>
            <a:schemeClr val="tx1">
              <a:lumMod val="85000"/>
              <a:lumOff val="15000"/>
            </a:schemeClr>
          </a:solidFill>
          <a:latin typeface="+mn-lt"/>
          <a:ea typeface="+mn-ea"/>
          <a:cs typeface="+mn-cs"/>
        </a:defRPr>
      </a:lvl3pPr>
      <a:lvl4pPr marL="283464" indent="-283464" algn="l" defTabSz="685800" rtl="0" eaLnBrk="1" latinLnBrk="0" hangingPunct="1">
        <a:lnSpc>
          <a:spcPct val="112000"/>
        </a:lnSpc>
        <a:spcBef>
          <a:spcPts val="900"/>
        </a:spcBef>
        <a:buFont typeface="Corbel" panose="020B0503020204020204" pitchFamily="34" charset="0"/>
        <a:buChar char="–"/>
        <a:defRPr sz="1400" kern="1200" baseline="0">
          <a:solidFill>
            <a:schemeClr val="tx1">
              <a:lumMod val="85000"/>
              <a:lumOff val="15000"/>
            </a:schemeClr>
          </a:solidFill>
          <a:latin typeface="+mn-lt"/>
          <a:ea typeface="+mn-ea"/>
          <a:cs typeface="+mn-cs"/>
        </a:defRPr>
      </a:lvl4pPr>
      <a:lvl5pPr marL="283464" indent="-283464" algn="l" defTabSz="685800" rtl="0" eaLnBrk="1" latinLnBrk="0" hangingPunct="1">
        <a:lnSpc>
          <a:spcPct val="112000"/>
        </a:lnSpc>
        <a:spcBef>
          <a:spcPts val="900"/>
        </a:spcBef>
        <a:buFont typeface="Arial" panose="020B0604020202020204" pitchFamily="34" charset="0"/>
        <a:buChar char="•"/>
        <a:defRPr sz="1400" i="1" kern="1200" baseline="0">
          <a:solidFill>
            <a:schemeClr val="tx1">
              <a:lumMod val="85000"/>
              <a:lumOff val="15000"/>
            </a:schemeClr>
          </a:solidFill>
          <a:latin typeface="+mn-lt"/>
          <a:ea typeface="+mn-ea"/>
          <a:cs typeface="+mn-cs"/>
        </a:defRPr>
      </a:lvl5pPr>
      <a:lvl6pPr marL="283464" indent="-283464" algn="l" defTabSz="685800" rtl="0" eaLnBrk="1" latinLnBrk="0" hangingPunct="1">
        <a:lnSpc>
          <a:spcPct val="112000"/>
        </a:lnSpc>
        <a:spcBef>
          <a:spcPts val="975"/>
        </a:spcBef>
        <a:buFont typeface="Corbel" panose="020B0503020204020204" pitchFamily="34" charset="0"/>
        <a:buChar char="–"/>
        <a:defRPr sz="1400" kern="1200">
          <a:solidFill>
            <a:schemeClr val="tx1">
              <a:lumMod val="85000"/>
              <a:lumOff val="15000"/>
            </a:schemeClr>
          </a:solidFill>
          <a:latin typeface="+mn-lt"/>
          <a:ea typeface="+mn-ea"/>
          <a:cs typeface="+mn-cs"/>
        </a:defRPr>
      </a:lvl6pPr>
      <a:lvl7pPr marL="283464" indent="-283464" algn="l" defTabSz="685800" rtl="0" eaLnBrk="1" latinLnBrk="0" hangingPunct="1">
        <a:lnSpc>
          <a:spcPct val="112000"/>
        </a:lnSpc>
        <a:spcBef>
          <a:spcPts val="975"/>
        </a:spcBef>
        <a:buFont typeface="Arial" panose="020B0604020202020204" pitchFamily="34" charset="0"/>
        <a:buChar char="•"/>
        <a:defRPr sz="1400" i="1" kern="1200">
          <a:solidFill>
            <a:schemeClr val="tx1">
              <a:lumMod val="85000"/>
              <a:lumOff val="15000"/>
            </a:schemeClr>
          </a:solidFill>
          <a:latin typeface="+mn-lt"/>
          <a:ea typeface="+mn-ea"/>
          <a:cs typeface="+mn-cs"/>
        </a:defRPr>
      </a:lvl7pPr>
      <a:lvl8pPr marL="283464" indent="-283464" algn="l" defTabSz="685800" rtl="0" eaLnBrk="1" latinLnBrk="0" hangingPunct="1">
        <a:lnSpc>
          <a:spcPct val="112000"/>
        </a:lnSpc>
        <a:spcBef>
          <a:spcPts val="975"/>
        </a:spcBef>
        <a:buFont typeface="Corbel" panose="020B0503020204020204" pitchFamily="34" charset="0"/>
        <a:buChar char="–"/>
        <a:defRPr sz="1400" kern="1200">
          <a:solidFill>
            <a:schemeClr val="tx1">
              <a:lumMod val="85000"/>
              <a:lumOff val="15000"/>
            </a:schemeClr>
          </a:solidFill>
          <a:latin typeface="+mn-lt"/>
          <a:ea typeface="+mn-ea"/>
          <a:cs typeface="+mn-cs"/>
        </a:defRPr>
      </a:lvl8pPr>
      <a:lvl9pPr marL="212598" indent="-212598" algn="l" defTabSz="685800" rtl="0" eaLnBrk="1" latinLnBrk="0" hangingPunct="1">
        <a:lnSpc>
          <a:spcPct val="112000"/>
        </a:lnSpc>
        <a:spcBef>
          <a:spcPts val="975"/>
        </a:spcBef>
        <a:buFont typeface="Arial" panose="020B0604020202020204" pitchFamily="34" charset="0"/>
        <a:buChar char="•"/>
        <a:defRPr sz="1050" i="1" kern="1200" baseline="0">
          <a:solidFill>
            <a:schemeClr val="tx1">
              <a:lumMod val="85000"/>
              <a:lumOff val="15000"/>
            </a:schemeClr>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2832">
          <p15:clr>
            <a:srgbClr val="F26B43"/>
          </p15:clr>
        </p15:guide>
        <p15:guide id="2" pos="480">
          <p15:clr>
            <a:srgbClr val="F26B43"/>
          </p15:clr>
        </p15:guide>
        <p15:guide id="3" pos="7200">
          <p15:clr>
            <a:srgbClr val="F26B43"/>
          </p15:clr>
        </p15:guide>
        <p15:guide id="4" pos="3264">
          <p15:clr>
            <a:srgbClr val="F26B43"/>
          </p15:clr>
        </p15:guide>
        <p15:guide id="9" pos="2124" userDrawn="1">
          <p15:clr>
            <a:srgbClr val="F26B43"/>
          </p15:clr>
        </p15:guide>
        <p15:guide id="10" pos="360" userDrawn="1">
          <p15:clr>
            <a:srgbClr val="F26B43"/>
          </p15:clr>
        </p15:guide>
        <p15:guide id="11" orient="horz" pos="432" userDrawn="1">
          <p15:clr>
            <a:srgbClr val="F26B43"/>
          </p15:clr>
        </p15:guide>
        <p15:guide id="12" pos="5400" userDrawn="1">
          <p15:clr>
            <a:srgbClr val="F26B43"/>
          </p15:clr>
        </p15:guide>
        <p15:guide id="13" pos="2448"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16685" y="1714720"/>
            <a:ext cx="5275772" cy="1643684"/>
          </a:xfrm>
        </p:spPr>
        <p:txBody>
          <a:bodyPr/>
          <a:lstStyle/>
          <a:p>
            <a:r>
              <a:rPr lang="en-US" dirty="0"/>
              <a:t>Christian Evidences</a:t>
            </a:r>
          </a:p>
        </p:txBody>
      </p:sp>
      <p:sp>
        <p:nvSpPr>
          <p:cNvPr id="3" name="Subtitle 2"/>
          <p:cNvSpPr>
            <a:spLocks noGrp="1"/>
          </p:cNvSpPr>
          <p:nvPr>
            <p:ph type="subTitle" idx="1"/>
          </p:nvPr>
        </p:nvSpPr>
        <p:spPr>
          <a:xfrm>
            <a:off x="816684" y="3669350"/>
            <a:ext cx="8125838" cy="838777"/>
          </a:xfrm>
        </p:spPr>
        <p:txBody>
          <a:bodyPr>
            <a:noAutofit/>
          </a:bodyPr>
          <a:lstStyle/>
          <a:p>
            <a:r>
              <a:rPr lang="en-US" sz="4400" dirty="0"/>
              <a:t>Summer 2018</a:t>
            </a:r>
          </a:p>
          <a:p>
            <a:r>
              <a:rPr lang="en-US" sz="4400" dirty="0"/>
              <a:t>June 10: Evidence that God exists.</a:t>
            </a:r>
          </a:p>
        </p:txBody>
      </p:sp>
    </p:spTree>
    <p:extLst>
      <p:ext uri="{BB962C8B-B14F-4D97-AF65-F5344CB8AC3E}">
        <p14:creationId xmlns:p14="http://schemas.microsoft.com/office/powerpoint/2010/main" val="167038000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8482" y="601802"/>
            <a:ext cx="3121466" cy="4952492"/>
          </a:xfrm>
        </p:spPr>
        <p:txBody>
          <a:bodyPr>
            <a:normAutofit/>
          </a:bodyPr>
          <a:lstStyle/>
          <a:p>
            <a:r>
              <a:rPr lang="en-US" sz="4400" dirty="0"/>
              <a:t>Evidences of Intelligent Design</a:t>
            </a:r>
          </a:p>
        </p:txBody>
      </p:sp>
      <p:sp>
        <p:nvSpPr>
          <p:cNvPr id="3" name="Content Placeholder 2"/>
          <p:cNvSpPr>
            <a:spLocks noGrp="1"/>
          </p:cNvSpPr>
          <p:nvPr>
            <p:ph idx="1"/>
          </p:nvPr>
        </p:nvSpPr>
        <p:spPr>
          <a:xfrm>
            <a:off x="3322944" y="538070"/>
            <a:ext cx="5249555" cy="5413280"/>
          </a:xfrm>
        </p:spPr>
        <p:txBody>
          <a:bodyPr>
            <a:normAutofit/>
          </a:bodyPr>
          <a:lstStyle/>
          <a:p>
            <a:r>
              <a:rPr lang="en-US" sz="4000" dirty="0">
                <a:solidFill>
                  <a:srgbClr val="FFFF00"/>
                </a:solidFill>
              </a:rPr>
              <a:t>Gravity</a:t>
            </a:r>
          </a:p>
          <a:p>
            <a:pPr lvl="1"/>
            <a:r>
              <a:rPr lang="en-US" sz="3600" dirty="0"/>
              <a:t>If we increased the force of gravity by one part in ten thousand billion billion billion, animals near the size of human beings would be crushed.</a:t>
            </a:r>
          </a:p>
        </p:txBody>
      </p:sp>
    </p:spTree>
    <p:extLst>
      <p:ext uri="{BB962C8B-B14F-4D97-AF65-F5344CB8AC3E}">
        <p14:creationId xmlns:p14="http://schemas.microsoft.com/office/powerpoint/2010/main" val="40870033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8482" y="601802"/>
            <a:ext cx="3121466" cy="4952492"/>
          </a:xfrm>
        </p:spPr>
        <p:txBody>
          <a:bodyPr>
            <a:normAutofit/>
          </a:bodyPr>
          <a:lstStyle/>
          <a:p>
            <a:r>
              <a:rPr lang="en-US" sz="4400" dirty="0"/>
              <a:t>Evidences of Intelligent Design</a:t>
            </a:r>
          </a:p>
        </p:txBody>
      </p:sp>
      <p:sp>
        <p:nvSpPr>
          <p:cNvPr id="3" name="Content Placeholder 2"/>
          <p:cNvSpPr>
            <a:spLocks noGrp="1"/>
          </p:cNvSpPr>
          <p:nvPr>
            <p:ph idx="1"/>
          </p:nvPr>
        </p:nvSpPr>
        <p:spPr>
          <a:xfrm>
            <a:off x="3322944" y="538070"/>
            <a:ext cx="5249555" cy="5413280"/>
          </a:xfrm>
        </p:spPr>
        <p:txBody>
          <a:bodyPr>
            <a:normAutofit fontScale="92500"/>
          </a:bodyPr>
          <a:lstStyle/>
          <a:p>
            <a:r>
              <a:rPr lang="en-US" sz="4000" dirty="0">
                <a:solidFill>
                  <a:srgbClr val="FFFF00"/>
                </a:solidFill>
              </a:rPr>
              <a:t>Expansion Rate</a:t>
            </a:r>
          </a:p>
          <a:p>
            <a:pPr lvl="1"/>
            <a:r>
              <a:rPr lang="en-US" sz="3600" dirty="0"/>
              <a:t>The expansion rate of the universe is fine tuned to one part in a trillion </a:t>
            </a:r>
            <a:r>
              <a:rPr lang="en-US" sz="3600" dirty="0" err="1"/>
              <a:t>trillion</a:t>
            </a:r>
            <a:r>
              <a:rPr lang="en-US" sz="3600" dirty="0"/>
              <a:t> </a:t>
            </a:r>
            <a:r>
              <a:rPr lang="en-US" sz="3600" dirty="0" err="1"/>
              <a:t>trillion</a:t>
            </a:r>
            <a:r>
              <a:rPr lang="en-US" sz="3600" dirty="0"/>
              <a:t> </a:t>
            </a:r>
            <a:r>
              <a:rPr lang="en-US" sz="3600" dirty="0" err="1"/>
              <a:t>trillion</a:t>
            </a:r>
            <a:r>
              <a:rPr lang="en-US" sz="3600" dirty="0"/>
              <a:t> </a:t>
            </a:r>
            <a:r>
              <a:rPr lang="en-US" sz="3600" dirty="0" err="1"/>
              <a:t>trillion</a:t>
            </a:r>
            <a:r>
              <a:rPr lang="en-US" sz="3600" dirty="0"/>
              <a:t>. If we changed it by one part in either direction (faster or slower), there would not be life in our universe.</a:t>
            </a:r>
          </a:p>
        </p:txBody>
      </p:sp>
    </p:spTree>
    <p:extLst>
      <p:ext uri="{BB962C8B-B14F-4D97-AF65-F5344CB8AC3E}">
        <p14:creationId xmlns:p14="http://schemas.microsoft.com/office/powerpoint/2010/main" val="17082465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8482" y="601802"/>
            <a:ext cx="3121466" cy="4952492"/>
          </a:xfrm>
        </p:spPr>
        <p:txBody>
          <a:bodyPr>
            <a:normAutofit/>
          </a:bodyPr>
          <a:lstStyle/>
          <a:p>
            <a:r>
              <a:rPr lang="en-US" sz="4400" dirty="0"/>
              <a:t>Creator and Science</a:t>
            </a:r>
          </a:p>
        </p:txBody>
      </p:sp>
      <p:sp>
        <p:nvSpPr>
          <p:cNvPr id="3" name="Content Placeholder 2"/>
          <p:cNvSpPr>
            <a:spLocks noGrp="1"/>
          </p:cNvSpPr>
          <p:nvPr>
            <p:ph idx="1"/>
          </p:nvPr>
        </p:nvSpPr>
        <p:spPr>
          <a:xfrm>
            <a:off x="3208149" y="538070"/>
            <a:ext cx="5625885" cy="5413280"/>
          </a:xfrm>
        </p:spPr>
        <p:txBody>
          <a:bodyPr>
            <a:noAutofit/>
          </a:bodyPr>
          <a:lstStyle/>
          <a:p>
            <a:r>
              <a:rPr lang="en-US" sz="3000" dirty="0"/>
              <a:t>Science and “religion” have crossed paths, and they overlap into one another.</a:t>
            </a:r>
          </a:p>
          <a:p>
            <a:endParaRPr lang="en-US" sz="3000" dirty="0"/>
          </a:p>
          <a:p>
            <a:r>
              <a:rPr lang="en-US" sz="3000" dirty="0"/>
              <a:t>Can the scientific community and the Bible agree?</a:t>
            </a:r>
          </a:p>
        </p:txBody>
      </p:sp>
    </p:spTree>
    <p:extLst>
      <p:ext uri="{BB962C8B-B14F-4D97-AF65-F5344CB8AC3E}">
        <p14:creationId xmlns:p14="http://schemas.microsoft.com/office/powerpoint/2010/main" val="19855419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8482" y="601802"/>
            <a:ext cx="3121466" cy="4952492"/>
          </a:xfrm>
        </p:spPr>
        <p:txBody>
          <a:bodyPr>
            <a:normAutofit/>
          </a:bodyPr>
          <a:lstStyle/>
          <a:p>
            <a:r>
              <a:rPr lang="en-US" sz="4400" dirty="0"/>
              <a:t>Creator and Science</a:t>
            </a:r>
          </a:p>
        </p:txBody>
      </p:sp>
      <p:sp>
        <p:nvSpPr>
          <p:cNvPr id="3" name="Content Placeholder 2"/>
          <p:cNvSpPr>
            <a:spLocks noGrp="1"/>
          </p:cNvSpPr>
          <p:nvPr>
            <p:ph idx="1"/>
          </p:nvPr>
        </p:nvSpPr>
        <p:spPr>
          <a:xfrm>
            <a:off x="3208149" y="538070"/>
            <a:ext cx="5625885" cy="5413280"/>
          </a:xfrm>
        </p:spPr>
        <p:txBody>
          <a:bodyPr>
            <a:noAutofit/>
          </a:bodyPr>
          <a:lstStyle/>
          <a:p>
            <a:r>
              <a:rPr lang="en-US" sz="3000" dirty="0"/>
              <a:t>“All scientific knowledge is, in principle, subject to change as new evidence becomes available.” – National Academy of Sciences</a:t>
            </a:r>
          </a:p>
          <a:p>
            <a:endParaRPr lang="en-US" sz="700" dirty="0"/>
          </a:p>
          <a:p>
            <a:r>
              <a:rPr lang="en-US" sz="3000" dirty="0"/>
              <a:t>“Evidence for an intelligent designer becomes more compelling the more we understand about our carefully crafted habitat.” - Water Bradley</a:t>
            </a:r>
          </a:p>
        </p:txBody>
      </p:sp>
    </p:spTree>
    <p:extLst>
      <p:ext uri="{BB962C8B-B14F-4D97-AF65-F5344CB8AC3E}">
        <p14:creationId xmlns:p14="http://schemas.microsoft.com/office/powerpoint/2010/main" val="17851910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8482" y="601802"/>
            <a:ext cx="3121466" cy="4952492"/>
          </a:xfrm>
        </p:spPr>
        <p:txBody>
          <a:bodyPr>
            <a:normAutofit/>
          </a:bodyPr>
          <a:lstStyle/>
          <a:p>
            <a:r>
              <a:rPr lang="en-US" sz="4400" dirty="0"/>
              <a:t>Creator and Science</a:t>
            </a:r>
          </a:p>
        </p:txBody>
      </p:sp>
      <p:sp>
        <p:nvSpPr>
          <p:cNvPr id="3" name="Content Placeholder 2"/>
          <p:cNvSpPr>
            <a:spLocks noGrp="1"/>
          </p:cNvSpPr>
          <p:nvPr>
            <p:ph idx="1"/>
          </p:nvPr>
        </p:nvSpPr>
        <p:spPr>
          <a:xfrm>
            <a:off x="3322944" y="538070"/>
            <a:ext cx="5249555" cy="5413280"/>
          </a:xfrm>
        </p:spPr>
        <p:txBody>
          <a:bodyPr>
            <a:normAutofit fontScale="92500" lnSpcReduction="20000"/>
          </a:bodyPr>
          <a:lstStyle/>
          <a:p>
            <a:r>
              <a:rPr lang="en-US" sz="4000" dirty="0">
                <a:solidFill>
                  <a:srgbClr val="FFFF00"/>
                </a:solidFill>
              </a:rPr>
              <a:t>“Science is the search for truth” </a:t>
            </a:r>
            <a:r>
              <a:rPr lang="en-US" sz="4000" dirty="0"/>
              <a:t>- </a:t>
            </a:r>
            <a:r>
              <a:rPr lang="en-US" sz="3500" dirty="0"/>
              <a:t>Linus Pauling (two-time Nobel Prize winner)</a:t>
            </a:r>
          </a:p>
          <a:p>
            <a:endParaRPr lang="en-US" sz="3500" dirty="0"/>
          </a:p>
          <a:p>
            <a:r>
              <a:rPr lang="en-US" sz="4000" dirty="0">
                <a:solidFill>
                  <a:srgbClr val="FFFF00"/>
                </a:solidFill>
              </a:rPr>
              <a:t>“The sum of Your word is truth</a:t>
            </a:r>
            <a:r>
              <a:rPr lang="en-US" sz="4000" dirty="0"/>
              <a:t>, and every one of Your righteous rules endures forever.”      </a:t>
            </a:r>
            <a:r>
              <a:rPr lang="en-US" sz="3500" dirty="0"/>
              <a:t>Psalm 119:160</a:t>
            </a:r>
            <a:endParaRPr lang="en-US" sz="4000" dirty="0"/>
          </a:p>
        </p:txBody>
      </p:sp>
    </p:spTree>
    <p:extLst>
      <p:ext uri="{BB962C8B-B14F-4D97-AF65-F5344CB8AC3E}">
        <p14:creationId xmlns:p14="http://schemas.microsoft.com/office/powerpoint/2010/main" val="39210729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8482" y="601802"/>
            <a:ext cx="3121466" cy="4952492"/>
          </a:xfrm>
        </p:spPr>
        <p:txBody>
          <a:bodyPr>
            <a:normAutofit/>
          </a:bodyPr>
          <a:lstStyle/>
          <a:p>
            <a:r>
              <a:rPr lang="en-US" sz="4400" dirty="0"/>
              <a:t>Creator and Science</a:t>
            </a:r>
          </a:p>
        </p:txBody>
      </p:sp>
      <p:sp>
        <p:nvSpPr>
          <p:cNvPr id="3" name="Content Placeholder 2"/>
          <p:cNvSpPr>
            <a:spLocks noGrp="1"/>
          </p:cNvSpPr>
          <p:nvPr>
            <p:ph idx="1"/>
          </p:nvPr>
        </p:nvSpPr>
        <p:spPr>
          <a:xfrm>
            <a:off x="3322944" y="232475"/>
            <a:ext cx="5526588" cy="6400799"/>
          </a:xfrm>
        </p:spPr>
        <p:txBody>
          <a:bodyPr>
            <a:normAutofit fontScale="92500" lnSpcReduction="20000"/>
          </a:bodyPr>
          <a:lstStyle/>
          <a:p>
            <a:r>
              <a:rPr lang="en-US" sz="4000" dirty="0"/>
              <a:t>As things stand today, </a:t>
            </a:r>
            <a:r>
              <a:rPr lang="en-US" sz="4000" dirty="0">
                <a:solidFill>
                  <a:srgbClr val="FFFF00"/>
                </a:solidFill>
              </a:rPr>
              <a:t>it takes faith to believe in the materialist view and it also takes faith to believe that God exists</a:t>
            </a:r>
            <a:r>
              <a:rPr lang="en-US" sz="4000" dirty="0"/>
              <a:t> and that he created the universe.</a:t>
            </a:r>
          </a:p>
          <a:p>
            <a:pPr marL="0" indent="0">
              <a:buNone/>
            </a:pPr>
            <a:r>
              <a:rPr lang="en-US" sz="4000" dirty="0"/>
              <a:t>  </a:t>
            </a:r>
          </a:p>
          <a:p>
            <a:r>
              <a:rPr lang="en-US" sz="4000" dirty="0"/>
              <a:t>There are just some things that we will never know with absolute certainty.</a:t>
            </a:r>
          </a:p>
          <a:p>
            <a:pPr marL="0" indent="0">
              <a:buNone/>
            </a:pPr>
            <a:endParaRPr lang="en-US" sz="1500" dirty="0"/>
          </a:p>
        </p:txBody>
      </p:sp>
    </p:spTree>
    <p:extLst>
      <p:ext uri="{BB962C8B-B14F-4D97-AF65-F5344CB8AC3E}">
        <p14:creationId xmlns:p14="http://schemas.microsoft.com/office/powerpoint/2010/main" val="405429739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8482" y="601802"/>
            <a:ext cx="3121466" cy="4952492"/>
          </a:xfrm>
        </p:spPr>
        <p:txBody>
          <a:bodyPr>
            <a:normAutofit/>
          </a:bodyPr>
          <a:lstStyle/>
          <a:p>
            <a:r>
              <a:rPr lang="en-US" sz="4400" dirty="0"/>
              <a:t>Evidence  of God: Ourselves</a:t>
            </a:r>
          </a:p>
        </p:txBody>
      </p:sp>
      <p:sp>
        <p:nvSpPr>
          <p:cNvPr id="3" name="Content Placeholder 2"/>
          <p:cNvSpPr>
            <a:spLocks noGrp="1"/>
          </p:cNvSpPr>
          <p:nvPr>
            <p:ph idx="1"/>
          </p:nvPr>
        </p:nvSpPr>
        <p:spPr>
          <a:xfrm>
            <a:off x="3322944" y="538070"/>
            <a:ext cx="5249555" cy="5413280"/>
          </a:xfrm>
        </p:spPr>
        <p:txBody>
          <a:bodyPr>
            <a:normAutofit/>
          </a:bodyPr>
          <a:lstStyle/>
          <a:p>
            <a:r>
              <a:rPr lang="en-US" sz="4000" dirty="0"/>
              <a:t>Psalm 139:14</a:t>
            </a:r>
          </a:p>
          <a:p>
            <a:pPr lvl="1"/>
            <a:r>
              <a:rPr lang="en-US" sz="3800" dirty="0"/>
              <a:t>We are wonderfully made</a:t>
            </a:r>
          </a:p>
          <a:p>
            <a:pPr marL="0" lvl="1" indent="0">
              <a:buNone/>
            </a:pPr>
            <a:endParaRPr lang="en-US" sz="3800" dirty="0"/>
          </a:p>
          <a:p>
            <a:pPr lvl="2"/>
            <a:r>
              <a:rPr lang="en-US" sz="3600" dirty="0"/>
              <a:t>Psalm 8</a:t>
            </a:r>
          </a:p>
          <a:p>
            <a:pPr lvl="1"/>
            <a:r>
              <a:rPr lang="en-US" sz="3800" dirty="0"/>
              <a:t>He made us little lower than heavenly beings</a:t>
            </a:r>
          </a:p>
        </p:txBody>
      </p:sp>
    </p:spTree>
    <p:extLst>
      <p:ext uri="{BB962C8B-B14F-4D97-AF65-F5344CB8AC3E}">
        <p14:creationId xmlns:p14="http://schemas.microsoft.com/office/powerpoint/2010/main" val="13731450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8482" y="601802"/>
            <a:ext cx="3121466" cy="4952492"/>
          </a:xfrm>
        </p:spPr>
        <p:txBody>
          <a:bodyPr>
            <a:normAutofit/>
          </a:bodyPr>
          <a:lstStyle/>
          <a:p>
            <a:r>
              <a:rPr lang="en-US" sz="4400" dirty="0"/>
              <a:t>Internal Evidence</a:t>
            </a:r>
          </a:p>
        </p:txBody>
      </p:sp>
      <p:sp>
        <p:nvSpPr>
          <p:cNvPr id="3" name="Content Placeholder 2"/>
          <p:cNvSpPr>
            <a:spLocks noGrp="1"/>
          </p:cNvSpPr>
          <p:nvPr>
            <p:ph idx="1"/>
          </p:nvPr>
        </p:nvSpPr>
        <p:spPr>
          <a:xfrm>
            <a:off x="3322944" y="538070"/>
            <a:ext cx="5249555" cy="5413280"/>
          </a:xfrm>
        </p:spPr>
        <p:txBody>
          <a:bodyPr>
            <a:normAutofit lnSpcReduction="10000"/>
          </a:bodyPr>
          <a:lstStyle/>
          <a:p>
            <a:r>
              <a:rPr lang="en-US" sz="4000" dirty="0">
                <a:solidFill>
                  <a:srgbClr val="FFFF00"/>
                </a:solidFill>
              </a:rPr>
              <a:t>Romans 2:14</a:t>
            </a:r>
          </a:p>
          <a:p>
            <a:pPr lvl="1"/>
            <a:r>
              <a:rPr lang="en-US" sz="4000" dirty="0"/>
              <a:t>Even Gentiles, who do not have God's written law, show that they know his law when they instinctively obey it, even without having heard it. (NLT)</a:t>
            </a:r>
          </a:p>
          <a:p>
            <a:endParaRPr lang="en-US" sz="4000" dirty="0"/>
          </a:p>
        </p:txBody>
      </p:sp>
    </p:spTree>
    <p:extLst>
      <p:ext uri="{BB962C8B-B14F-4D97-AF65-F5344CB8AC3E}">
        <p14:creationId xmlns:p14="http://schemas.microsoft.com/office/powerpoint/2010/main" val="98130458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8482" y="601802"/>
            <a:ext cx="3121466" cy="4952492"/>
          </a:xfrm>
        </p:spPr>
        <p:txBody>
          <a:bodyPr>
            <a:normAutofit/>
          </a:bodyPr>
          <a:lstStyle/>
          <a:p>
            <a:r>
              <a:rPr lang="en-US" sz="4400" dirty="0"/>
              <a:t>Internal Evidence</a:t>
            </a:r>
          </a:p>
        </p:txBody>
      </p:sp>
      <p:sp>
        <p:nvSpPr>
          <p:cNvPr id="3" name="Content Placeholder 2"/>
          <p:cNvSpPr>
            <a:spLocks noGrp="1"/>
          </p:cNvSpPr>
          <p:nvPr>
            <p:ph idx="1"/>
          </p:nvPr>
        </p:nvSpPr>
        <p:spPr>
          <a:xfrm>
            <a:off x="3322944" y="538070"/>
            <a:ext cx="5249555" cy="5413280"/>
          </a:xfrm>
        </p:spPr>
        <p:txBody>
          <a:bodyPr>
            <a:normAutofit lnSpcReduction="10000"/>
          </a:bodyPr>
          <a:lstStyle/>
          <a:p>
            <a:r>
              <a:rPr lang="en-US" sz="4000" dirty="0"/>
              <a:t>Does everyone agree that what the Nazis did in the 1930s and 40s was wrong?</a:t>
            </a:r>
          </a:p>
          <a:p>
            <a:endParaRPr lang="en-US" sz="4000" dirty="0"/>
          </a:p>
          <a:p>
            <a:pPr lvl="2"/>
            <a:r>
              <a:rPr lang="en-US" sz="4000" dirty="0"/>
              <a:t>Does everyone agree that men ought to be unselfish and fair?</a:t>
            </a:r>
            <a:endParaRPr lang="en-US" sz="3600" dirty="0"/>
          </a:p>
        </p:txBody>
      </p:sp>
    </p:spTree>
    <p:extLst>
      <p:ext uri="{BB962C8B-B14F-4D97-AF65-F5344CB8AC3E}">
        <p14:creationId xmlns:p14="http://schemas.microsoft.com/office/powerpoint/2010/main" val="36684422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8482" y="601802"/>
            <a:ext cx="3121466" cy="4952492"/>
          </a:xfrm>
        </p:spPr>
        <p:txBody>
          <a:bodyPr>
            <a:normAutofit/>
          </a:bodyPr>
          <a:lstStyle/>
          <a:p>
            <a:r>
              <a:rPr lang="en-US" sz="4400" dirty="0"/>
              <a:t>Internal Evidence</a:t>
            </a:r>
          </a:p>
        </p:txBody>
      </p:sp>
      <p:sp>
        <p:nvSpPr>
          <p:cNvPr id="3" name="Content Placeholder 2"/>
          <p:cNvSpPr>
            <a:spLocks noGrp="1"/>
          </p:cNvSpPr>
          <p:nvPr>
            <p:ph idx="1"/>
          </p:nvPr>
        </p:nvSpPr>
        <p:spPr>
          <a:xfrm>
            <a:off x="3425125" y="305596"/>
            <a:ext cx="5579389" cy="5878228"/>
          </a:xfrm>
        </p:spPr>
        <p:txBody>
          <a:bodyPr>
            <a:normAutofit/>
          </a:bodyPr>
          <a:lstStyle/>
          <a:p>
            <a:pPr lvl="1"/>
            <a:r>
              <a:rPr lang="en-US" sz="3800" dirty="0"/>
              <a:t>Mankind is born a sense of right and wrong. </a:t>
            </a:r>
          </a:p>
          <a:p>
            <a:pPr lvl="1"/>
            <a:r>
              <a:rPr lang="en-US" sz="3800" dirty="0"/>
              <a:t>Some have called it the </a:t>
            </a:r>
            <a:r>
              <a:rPr lang="en-US" sz="3800" dirty="0">
                <a:solidFill>
                  <a:srgbClr val="FFFF00"/>
                </a:solidFill>
              </a:rPr>
              <a:t>Law of Nature</a:t>
            </a:r>
          </a:p>
          <a:p>
            <a:pPr lvl="1"/>
            <a:r>
              <a:rPr lang="en-US" sz="3600" dirty="0"/>
              <a:t>This innate sense of right and wrong is not invented by man, yet we all know that we ought to obey it.</a:t>
            </a:r>
          </a:p>
          <a:p>
            <a:pPr lvl="1"/>
            <a:endParaRPr lang="en-US" sz="3400" dirty="0"/>
          </a:p>
        </p:txBody>
      </p:sp>
    </p:spTree>
    <p:extLst>
      <p:ext uri="{BB962C8B-B14F-4D97-AF65-F5344CB8AC3E}">
        <p14:creationId xmlns:p14="http://schemas.microsoft.com/office/powerpoint/2010/main" val="8636245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Purposes of this study</a:t>
            </a:r>
          </a:p>
        </p:txBody>
      </p:sp>
      <p:sp>
        <p:nvSpPr>
          <p:cNvPr id="3" name="Content Placeholder 2"/>
          <p:cNvSpPr>
            <a:spLocks noGrp="1"/>
          </p:cNvSpPr>
          <p:nvPr>
            <p:ph idx="1"/>
          </p:nvPr>
        </p:nvSpPr>
        <p:spPr/>
        <p:txBody>
          <a:bodyPr>
            <a:normAutofit/>
          </a:bodyPr>
          <a:lstStyle/>
          <a:p>
            <a:pPr>
              <a:spcBef>
                <a:spcPts val="0"/>
              </a:spcBef>
            </a:pPr>
            <a:r>
              <a:rPr lang="en-US" sz="3200" dirty="0"/>
              <a:t>To bolster our own assurance and confidence that the contents of the Bible are true</a:t>
            </a:r>
          </a:p>
          <a:p>
            <a:pPr>
              <a:spcBef>
                <a:spcPts val="0"/>
              </a:spcBef>
            </a:pPr>
            <a:r>
              <a:rPr lang="en-US" sz="3200" dirty="0"/>
              <a:t>To have reasons and defenses for those who do not know the validity of the God, Jesus, and the Bible</a:t>
            </a:r>
          </a:p>
          <a:p>
            <a:pPr>
              <a:spcBef>
                <a:spcPts val="0"/>
              </a:spcBef>
            </a:pPr>
            <a:endParaRPr lang="en-US" sz="3200" dirty="0"/>
          </a:p>
        </p:txBody>
      </p:sp>
    </p:spTree>
    <p:extLst>
      <p:ext uri="{BB962C8B-B14F-4D97-AF65-F5344CB8AC3E}">
        <p14:creationId xmlns:p14="http://schemas.microsoft.com/office/powerpoint/2010/main" val="19072684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8482" y="601802"/>
            <a:ext cx="3121466" cy="4952492"/>
          </a:xfrm>
        </p:spPr>
        <p:txBody>
          <a:bodyPr>
            <a:normAutofit/>
          </a:bodyPr>
          <a:lstStyle/>
          <a:p>
            <a:r>
              <a:rPr lang="en-US" sz="4400" dirty="0"/>
              <a:t>Internal Evidence</a:t>
            </a:r>
          </a:p>
        </p:txBody>
      </p:sp>
      <p:sp>
        <p:nvSpPr>
          <p:cNvPr id="3" name="Content Placeholder 2"/>
          <p:cNvSpPr>
            <a:spLocks noGrp="1"/>
          </p:cNvSpPr>
          <p:nvPr>
            <p:ph idx="1"/>
          </p:nvPr>
        </p:nvSpPr>
        <p:spPr>
          <a:xfrm>
            <a:off x="3322944" y="538070"/>
            <a:ext cx="5249555" cy="5413280"/>
          </a:xfrm>
        </p:spPr>
        <p:txBody>
          <a:bodyPr>
            <a:normAutofit fontScale="85000" lnSpcReduction="10000"/>
          </a:bodyPr>
          <a:lstStyle/>
          <a:p>
            <a:r>
              <a:rPr lang="en-US" sz="4000" dirty="0"/>
              <a:t>Just as we see many laws in nature, man has his law.</a:t>
            </a:r>
          </a:p>
          <a:p>
            <a:endParaRPr lang="en-US" sz="4000" dirty="0"/>
          </a:p>
          <a:p>
            <a:pPr lvl="1"/>
            <a:r>
              <a:rPr lang="en-US" sz="3800" dirty="0"/>
              <a:t>Key difference: </a:t>
            </a:r>
            <a:r>
              <a:rPr lang="en-US" sz="3800" dirty="0">
                <a:solidFill>
                  <a:srgbClr val="FFFF00"/>
                </a:solidFill>
              </a:rPr>
              <a:t>man can choose whether to obey the Law of Human Nature</a:t>
            </a:r>
            <a:r>
              <a:rPr lang="en-US" sz="3800" dirty="0"/>
              <a:t>; </a:t>
            </a:r>
          </a:p>
          <a:p>
            <a:pPr lvl="1"/>
            <a:r>
              <a:rPr lang="en-US" sz="3800" dirty="0"/>
              <a:t>and many times, man does not keep this Law of Nature.</a:t>
            </a:r>
          </a:p>
        </p:txBody>
      </p:sp>
    </p:spTree>
    <p:extLst>
      <p:ext uri="{BB962C8B-B14F-4D97-AF65-F5344CB8AC3E}">
        <p14:creationId xmlns:p14="http://schemas.microsoft.com/office/powerpoint/2010/main" val="23853284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8482" y="601802"/>
            <a:ext cx="3121466" cy="4952492"/>
          </a:xfrm>
        </p:spPr>
        <p:txBody>
          <a:bodyPr>
            <a:normAutofit/>
          </a:bodyPr>
          <a:lstStyle/>
          <a:p>
            <a:r>
              <a:rPr lang="en-US" sz="4400" dirty="0"/>
              <a:t>Internal Evidence</a:t>
            </a:r>
          </a:p>
        </p:txBody>
      </p:sp>
      <p:sp>
        <p:nvSpPr>
          <p:cNvPr id="3" name="Content Placeholder 2"/>
          <p:cNvSpPr>
            <a:spLocks noGrp="1"/>
          </p:cNvSpPr>
          <p:nvPr>
            <p:ph idx="1"/>
          </p:nvPr>
        </p:nvSpPr>
        <p:spPr>
          <a:xfrm>
            <a:off x="3322944" y="538070"/>
            <a:ext cx="5249555" cy="5413280"/>
          </a:xfrm>
        </p:spPr>
        <p:txBody>
          <a:bodyPr>
            <a:normAutofit fontScale="77500" lnSpcReduction="20000"/>
          </a:bodyPr>
          <a:lstStyle/>
          <a:p>
            <a:r>
              <a:rPr lang="en-US" sz="4000" dirty="0"/>
              <a:t>When we fail to keep this Natural Law, we always have an excuse ready.</a:t>
            </a:r>
          </a:p>
          <a:p>
            <a:r>
              <a:rPr lang="en-US" sz="4000" dirty="0"/>
              <a:t> These excuses are in and of themselves evidences that we feel the law pressing on us, and we have trouble bearing the fact that we have broken it, so we try to shift the blame.</a:t>
            </a:r>
          </a:p>
        </p:txBody>
      </p:sp>
    </p:spTree>
    <p:extLst>
      <p:ext uri="{BB962C8B-B14F-4D97-AF65-F5344CB8AC3E}">
        <p14:creationId xmlns:p14="http://schemas.microsoft.com/office/powerpoint/2010/main" val="17832130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8482" y="601802"/>
            <a:ext cx="3121466" cy="4952492"/>
          </a:xfrm>
        </p:spPr>
        <p:txBody>
          <a:bodyPr>
            <a:normAutofit/>
          </a:bodyPr>
          <a:lstStyle/>
          <a:p>
            <a:r>
              <a:rPr lang="en-US" sz="4400" dirty="0"/>
              <a:t>Internal Evidence</a:t>
            </a:r>
          </a:p>
        </p:txBody>
      </p:sp>
      <p:sp>
        <p:nvSpPr>
          <p:cNvPr id="3" name="Content Placeholder 2"/>
          <p:cNvSpPr>
            <a:spLocks noGrp="1"/>
          </p:cNvSpPr>
          <p:nvPr>
            <p:ph idx="1"/>
          </p:nvPr>
        </p:nvSpPr>
        <p:spPr>
          <a:xfrm>
            <a:off x="3322944" y="538070"/>
            <a:ext cx="5249555" cy="5413280"/>
          </a:xfrm>
        </p:spPr>
        <p:txBody>
          <a:bodyPr>
            <a:normAutofit fontScale="77500" lnSpcReduction="20000"/>
          </a:bodyPr>
          <a:lstStyle/>
          <a:p>
            <a:r>
              <a:rPr lang="en-US" sz="4000" b="1" dirty="0">
                <a:solidFill>
                  <a:srgbClr val="FFFF00"/>
                </a:solidFill>
              </a:rPr>
              <a:t>For example…</a:t>
            </a:r>
          </a:p>
          <a:p>
            <a:pPr lvl="1"/>
            <a:r>
              <a:rPr lang="en-US" sz="3800" dirty="0"/>
              <a:t>That time you were unfair to your children because you were so tired.</a:t>
            </a:r>
          </a:p>
          <a:p>
            <a:pPr lvl="1"/>
            <a:r>
              <a:rPr lang="en-US" sz="3800" dirty="0"/>
              <a:t>That slightly shady business about the money came about when you were hard-up.</a:t>
            </a:r>
          </a:p>
          <a:p>
            <a:pPr lvl="1"/>
            <a:r>
              <a:rPr lang="en-US" sz="3800" dirty="0"/>
              <a:t>And what you promised to do for so-and-so and never have done; well you would have never guessed how crazily busy things were going to get.</a:t>
            </a:r>
          </a:p>
        </p:txBody>
      </p:sp>
    </p:spTree>
    <p:extLst>
      <p:ext uri="{BB962C8B-B14F-4D97-AF65-F5344CB8AC3E}">
        <p14:creationId xmlns:p14="http://schemas.microsoft.com/office/powerpoint/2010/main" val="7974197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8482" y="601802"/>
            <a:ext cx="3121466" cy="4952492"/>
          </a:xfrm>
        </p:spPr>
        <p:txBody>
          <a:bodyPr>
            <a:normAutofit/>
          </a:bodyPr>
          <a:lstStyle/>
          <a:p>
            <a:r>
              <a:rPr lang="en-US" sz="4400" dirty="0"/>
              <a:t>Internal Evidence</a:t>
            </a:r>
          </a:p>
        </p:txBody>
      </p:sp>
      <p:sp>
        <p:nvSpPr>
          <p:cNvPr id="3" name="Content Placeholder 2"/>
          <p:cNvSpPr>
            <a:spLocks noGrp="1"/>
          </p:cNvSpPr>
          <p:nvPr>
            <p:ph idx="1"/>
          </p:nvPr>
        </p:nvSpPr>
        <p:spPr>
          <a:xfrm>
            <a:off x="3322944" y="538070"/>
            <a:ext cx="5249555" cy="5413280"/>
          </a:xfrm>
        </p:spPr>
        <p:txBody>
          <a:bodyPr>
            <a:normAutofit fontScale="92500"/>
          </a:bodyPr>
          <a:lstStyle/>
          <a:p>
            <a:r>
              <a:rPr lang="en-US" sz="4000" dirty="0"/>
              <a:t>Conclusion:</a:t>
            </a:r>
          </a:p>
          <a:p>
            <a:endParaRPr lang="en-US" sz="900" dirty="0"/>
          </a:p>
          <a:p>
            <a:pPr lvl="1"/>
            <a:r>
              <a:rPr lang="en-US" sz="3800" dirty="0"/>
              <a:t>These excuses point to the existence of this Natural Law and the fact that we all believe in it.</a:t>
            </a:r>
          </a:p>
          <a:p>
            <a:pPr lvl="1"/>
            <a:endParaRPr lang="en-US" sz="900" dirty="0"/>
          </a:p>
          <a:p>
            <a:pPr lvl="1"/>
            <a:r>
              <a:rPr lang="en-US" sz="3800" dirty="0"/>
              <a:t>And, this Natural Law points to God.</a:t>
            </a:r>
          </a:p>
        </p:txBody>
      </p:sp>
    </p:spTree>
    <p:extLst>
      <p:ext uri="{BB962C8B-B14F-4D97-AF65-F5344CB8AC3E}">
        <p14:creationId xmlns:p14="http://schemas.microsoft.com/office/powerpoint/2010/main" val="27174474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1478" y="601802"/>
            <a:ext cx="3121466" cy="4952492"/>
          </a:xfrm>
        </p:spPr>
        <p:txBody>
          <a:bodyPr>
            <a:normAutofit/>
          </a:bodyPr>
          <a:lstStyle/>
          <a:p>
            <a:r>
              <a:rPr lang="en-US" sz="4400" dirty="0"/>
              <a:t>Question to Consider</a:t>
            </a:r>
          </a:p>
        </p:txBody>
      </p:sp>
      <p:sp>
        <p:nvSpPr>
          <p:cNvPr id="3" name="Content Placeholder 2"/>
          <p:cNvSpPr>
            <a:spLocks noGrp="1"/>
          </p:cNvSpPr>
          <p:nvPr>
            <p:ph idx="1"/>
          </p:nvPr>
        </p:nvSpPr>
        <p:spPr>
          <a:xfrm>
            <a:off x="3611106" y="538070"/>
            <a:ext cx="4961394" cy="5413280"/>
          </a:xfrm>
        </p:spPr>
        <p:txBody>
          <a:bodyPr>
            <a:normAutofit/>
          </a:bodyPr>
          <a:lstStyle/>
          <a:p>
            <a:r>
              <a:rPr lang="en-US" sz="4000" dirty="0"/>
              <a:t>Do science and the Bible agree?</a:t>
            </a:r>
          </a:p>
          <a:p>
            <a:endParaRPr lang="en-US" sz="4000" dirty="0"/>
          </a:p>
          <a:p>
            <a:endParaRPr lang="en-US" sz="4000" dirty="0"/>
          </a:p>
        </p:txBody>
      </p:sp>
    </p:spTree>
    <p:extLst>
      <p:ext uri="{BB962C8B-B14F-4D97-AF65-F5344CB8AC3E}">
        <p14:creationId xmlns:p14="http://schemas.microsoft.com/office/powerpoint/2010/main" val="11935917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1478" y="601802"/>
            <a:ext cx="3121466" cy="4952492"/>
          </a:xfrm>
        </p:spPr>
        <p:txBody>
          <a:bodyPr>
            <a:normAutofit/>
          </a:bodyPr>
          <a:lstStyle/>
          <a:p>
            <a:r>
              <a:rPr lang="en-US" sz="4400" dirty="0"/>
              <a:t>Biblical viewpoint</a:t>
            </a:r>
          </a:p>
        </p:txBody>
      </p:sp>
      <p:sp>
        <p:nvSpPr>
          <p:cNvPr id="3" name="Content Placeholder 2"/>
          <p:cNvSpPr>
            <a:spLocks noGrp="1"/>
          </p:cNvSpPr>
          <p:nvPr>
            <p:ph idx="1"/>
          </p:nvPr>
        </p:nvSpPr>
        <p:spPr>
          <a:xfrm>
            <a:off x="3611106" y="538070"/>
            <a:ext cx="4961394" cy="5413280"/>
          </a:xfrm>
        </p:spPr>
        <p:txBody>
          <a:bodyPr>
            <a:normAutofit/>
          </a:bodyPr>
          <a:lstStyle/>
          <a:p>
            <a:r>
              <a:rPr lang="en-US" sz="4000" dirty="0"/>
              <a:t>The universe was created by God with a certain order and laws to govern it.</a:t>
            </a:r>
          </a:p>
          <a:p>
            <a:endParaRPr lang="en-US" sz="4000" dirty="0"/>
          </a:p>
          <a:p>
            <a:endParaRPr lang="en-US" sz="4000" dirty="0"/>
          </a:p>
        </p:txBody>
      </p:sp>
    </p:spTree>
    <p:extLst>
      <p:ext uri="{BB962C8B-B14F-4D97-AF65-F5344CB8AC3E}">
        <p14:creationId xmlns:p14="http://schemas.microsoft.com/office/powerpoint/2010/main" val="31856957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3350" y="601802"/>
            <a:ext cx="2933700" cy="4952492"/>
          </a:xfrm>
        </p:spPr>
        <p:txBody>
          <a:bodyPr>
            <a:normAutofit/>
          </a:bodyPr>
          <a:lstStyle/>
          <a:p>
            <a:r>
              <a:rPr lang="en-US" sz="4400" dirty="0"/>
              <a:t>Biblical </a:t>
            </a:r>
            <a:br>
              <a:rPr lang="en-US" sz="4400" dirty="0"/>
            </a:br>
            <a:r>
              <a:rPr lang="en-US" sz="4400" dirty="0"/>
              <a:t>viewpoint</a:t>
            </a:r>
            <a:br>
              <a:rPr lang="en-US" sz="4400" dirty="0"/>
            </a:br>
            <a:br>
              <a:rPr lang="en-US" sz="4400" dirty="0"/>
            </a:br>
            <a:r>
              <a:rPr lang="en-US" sz="2800" dirty="0">
                <a:solidFill>
                  <a:schemeClr val="tx1"/>
                </a:solidFill>
              </a:rPr>
              <a:t>(The creation proclaims of its own accord that it was made by God</a:t>
            </a:r>
            <a:r>
              <a:rPr lang="en-US" sz="3200" dirty="0">
                <a:solidFill>
                  <a:schemeClr val="tx1"/>
                </a:solidFill>
              </a:rPr>
              <a:t>)</a:t>
            </a:r>
            <a:endParaRPr lang="en-US" sz="4400" dirty="0">
              <a:solidFill>
                <a:schemeClr val="tx1"/>
              </a:solidFill>
            </a:endParaRPr>
          </a:p>
        </p:txBody>
      </p:sp>
      <p:sp>
        <p:nvSpPr>
          <p:cNvPr id="3" name="Content Placeholder 2"/>
          <p:cNvSpPr>
            <a:spLocks noGrp="1"/>
          </p:cNvSpPr>
          <p:nvPr>
            <p:ph idx="1"/>
          </p:nvPr>
        </p:nvSpPr>
        <p:spPr>
          <a:xfrm>
            <a:off x="3322944" y="0"/>
            <a:ext cx="5821056" cy="6858000"/>
          </a:xfrm>
        </p:spPr>
        <p:txBody>
          <a:bodyPr>
            <a:normAutofit/>
          </a:bodyPr>
          <a:lstStyle/>
          <a:p>
            <a:r>
              <a:rPr lang="en-US" sz="3000" dirty="0">
                <a:solidFill>
                  <a:srgbClr val="FFFF00"/>
                </a:solidFill>
              </a:rPr>
              <a:t>Psalm 19:1-2</a:t>
            </a:r>
          </a:p>
          <a:p>
            <a:pPr marL="0" indent="0">
              <a:buNone/>
            </a:pPr>
            <a:r>
              <a:rPr lang="en-US" dirty="0"/>
              <a:t>The heavens declare the glory of God;</a:t>
            </a:r>
            <a:br>
              <a:rPr lang="en-US" sz="4000" dirty="0"/>
            </a:br>
            <a:r>
              <a:rPr lang="en-US" dirty="0"/>
              <a:t>    the skies proclaim the work of his hands.</a:t>
            </a:r>
            <a:br>
              <a:rPr lang="en-US" sz="4000" dirty="0"/>
            </a:br>
            <a:r>
              <a:rPr lang="en-US" dirty="0"/>
              <a:t>Day after day they pour forth speech;</a:t>
            </a:r>
            <a:br>
              <a:rPr lang="en-US" sz="4000" dirty="0"/>
            </a:br>
            <a:r>
              <a:rPr lang="en-US" dirty="0"/>
              <a:t>    night after night they reveal knowledge.</a:t>
            </a:r>
            <a:endParaRPr lang="en-US" sz="4000" dirty="0"/>
          </a:p>
          <a:p>
            <a:r>
              <a:rPr lang="en-US" sz="3000" dirty="0">
                <a:solidFill>
                  <a:srgbClr val="FFFF00"/>
                </a:solidFill>
              </a:rPr>
              <a:t>Romans 1:18-20</a:t>
            </a:r>
          </a:p>
          <a:p>
            <a:pPr marL="0" indent="0">
              <a:buNone/>
            </a:pPr>
            <a:r>
              <a:rPr lang="en-US" sz="2100" dirty="0"/>
              <a:t>The wrath of God is being revealed from heaven against all the godlessness and wickedness of people, who suppress the truth by their wickedness, </a:t>
            </a:r>
            <a:r>
              <a:rPr lang="en-US" sz="2100" b="1" baseline="30000" dirty="0"/>
              <a:t>19 </a:t>
            </a:r>
            <a:r>
              <a:rPr lang="en-US" sz="2100" dirty="0"/>
              <a:t>since what may be known about God is plain to them, because God has made it plain to them. </a:t>
            </a:r>
            <a:r>
              <a:rPr lang="en-US" sz="2100" b="1" baseline="30000" dirty="0"/>
              <a:t>20 </a:t>
            </a:r>
            <a:r>
              <a:rPr lang="en-US" sz="2100" b="1" u="sng" dirty="0">
                <a:solidFill>
                  <a:srgbClr val="00B0F0"/>
                </a:solidFill>
              </a:rPr>
              <a:t>For since the creation of the world God’s invisible qualities—his eternal power and divine nature—have been clearly seen, being understood from what has been made,</a:t>
            </a:r>
            <a:r>
              <a:rPr lang="en-US" sz="2100" dirty="0"/>
              <a:t> so that people are without excuse.</a:t>
            </a:r>
            <a:endParaRPr lang="en-US" sz="4200" dirty="0"/>
          </a:p>
        </p:txBody>
      </p:sp>
    </p:spTree>
    <p:extLst>
      <p:ext uri="{BB962C8B-B14F-4D97-AF65-F5344CB8AC3E}">
        <p14:creationId xmlns:p14="http://schemas.microsoft.com/office/powerpoint/2010/main" val="30775313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3350" y="601802"/>
            <a:ext cx="2933700" cy="4952492"/>
          </a:xfrm>
        </p:spPr>
        <p:txBody>
          <a:bodyPr>
            <a:normAutofit/>
          </a:bodyPr>
          <a:lstStyle/>
          <a:p>
            <a:r>
              <a:rPr lang="en-US" sz="4400" dirty="0"/>
              <a:t>Biblical </a:t>
            </a:r>
            <a:br>
              <a:rPr lang="en-US" sz="4400" dirty="0"/>
            </a:br>
            <a:r>
              <a:rPr lang="en-US" sz="4400" dirty="0"/>
              <a:t>viewpoint</a:t>
            </a:r>
            <a:br>
              <a:rPr lang="en-US" sz="4400" dirty="0"/>
            </a:br>
            <a:br>
              <a:rPr lang="en-US" sz="4400" dirty="0"/>
            </a:br>
            <a:endParaRPr lang="en-US" sz="4400" dirty="0">
              <a:solidFill>
                <a:schemeClr val="tx1"/>
              </a:solidFill>
            </a:endParaRPr>
          </a:p>
        </p:txBody>
      </p:sp>
      <p:sp>
        <p:nvSpPr>
          <p:cNvPr id="3" name="Content Placeholder 2"/>
          <p:cNvSpPr>
            <a:spLocks noGrp="1"/>
          </p:cNvSpPr>
          <p:nvPr>
            <p:ph idx="1"/>
          </p:nvPr>
        </p:nvSpPr>
        <p:spPr>
          <a:xfrm>
            <a:off x="3322944" y="0"/>
            <a:ext cx="5821056" cy="6858000"/>
          </a:xfrm>
        </p:spPr>
        <p:txBody>
          <a:bodyPr>
            <a:normAutofit fontScale="92500" lnSpcReduction="20000"/>
          </a:bodyPr>
          <a:lstStyle/>
          <a:p>
            <a:r>
              <a:rPr lang="en-US" sz="3500" dirty="0">
                <a:solidFill>
                  <a:srgbClr val="FFFF00"/>
                </a:solidFill>
              </a:rPr>
              <a:t>Ecclesiastes 3:10-11</a:t>
            </a:r>
          </a:p>
          <a:p>
            <a:pPr lvl="1"/>
            <a:r>
              <a:rPr lang="en-US" sz="4000" dirty="0">
                <a:solidFill>
                  <a:schemeClr val="tx1"/>
                </a:solidFill>
              </a:rPr>
              <a:t>I have seen the business that God has given to the children of man to be busy with. He has made everything beautiful in its time. Also, </a:t>
            </a:r>
            <a:r>
              <a:rPr lang="en-US" sz="4000" dirty="0">
                <a:solidFill>
                  <a:srgbClr val="00B0F0"/>
                </a:solidFill>
              </a:rPr>
              <a:t>he has put eternity into man’s heart, yet to that he cannot find out what God has done from the beginning to the end.</a:t>
            </a:r>
          </a:p>
        </p:txBody>
      </p:sp>
    </p:spTree>
    <p:extLst>
      <p:ext uri="{BB962C8B-B14F-4D97-AF65-F5344CB8AC3E}">
        <p14:creationId xmlns:p14="http://schemas.microsoft.com/office/powerpoint/2010/main" val="5174951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074" name="Picture 2" descr="Image result for bacteria flagellum">
            <a:extLst>
              <a:ext uri="{FF2B5EF4-FFF2-40B4-BE49-F238E27FC236}">
                <a16:creationId xmlns:a16="http://schemas.microsoft.com/office/drawing/2014/main" id="{AADB98C3-3DB8-4F40-9C63-9AF56F40E6E2}"/>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28626" b="3874"/>
          <a:stretch/>
        </p:blipFill>
        <p:spPr bwMode="auto">
          <a:xfrm>
            <a:off x="3886200" y="10"/>
            <a:ext cx="5257799" cy="6857990"/>
          </a:xfrm>
          <a:prstGeom prst="rect">
            <a:avLst/>
          </a:prstGeom>
          <a:noFill/>
          <a:extLst>
            <a:ext uri="{909E8E84-426E-40DD-AFC4-6F175D3DCCD1}">
              <a14:hiddenFill xmlns:a14="http://schemas.microsoft.com/office/drawing/2010/main">
                <a:solidFill>
                  <a:srgbClr val="FFFFFF"/>
                </a:solidFill>
              </a14:hiddenFill>
            </a:ext>
          </a:extLst>
        </p:spPr>
      </p:pic>
      <p:sp>
        <p:nvSpPr>
          <p:cNvPr id="71" name="Freeform 6">
            <a:extLst>
              <a:ext uri="{FF2B5EF4-FFF2-40B4-BE49-F238E27FC236}">
                <a16:creationId xmlns:a16="http://schemas.microsoft.com/office/drawing/2014/main" id="{B33DBEF2-0A54-4CCF-952F-ABFA981C647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8838008" y="5380580"/>
            <a:ext cx="305991"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tx1"/>
          </a:solidFill>
          <a:ln w="0">
            <a:noFill/>
            <a:prstDash val="solid"/>
            <a:round/>
            <a:headEnd/>
            <a:tailEnd/>
          </a:ln>
        </p:spPr>
      </p:sp>
      <p:sp>
        <p:nvSpPr>
          <p:cNvPr id="2" name="Title 1"/>
          <p:cNvSpPr>
            <a:spLocks noGrp="1"/>
          </p:cNvSpPr>
          <p:nvPr>
            <p:ph type="title"/>
          </p:nvPr>
        </p:nvSpPr>
        <p:spPr>
          <a:xfrm>
            <a:off x="571500" y="559678"/>
            <a:ext cx="2875429" cy="1759316"/>
          </a:xfrm>
        </p:spPr>
        <p:txBody>
          <a:bodyPr>
            <a:normAutofit/>
          </a:bodyPr>
          <a:lstStyle/>
          <a:p>
            <a:r>
              <a:rPr lang="en-US" sz="3500"/>
              <a:t>Evidences of Intelligent Design</a:t>
            </a:r>
          </a:p>
        </p:txBody>
      </p:sp>
      <p:sp>
        <p:nvSpPr>
          <p:cNvPr id="3" name="Content Placeholder 2"/>
          <p:cNvSpPr>
            <a:spLocks noGrp="1"/>
          </p:cNvSpPr>
          <p:nvPr>
            <p:ph idx="1"/>
          </p:nvPr>
        </p:nvSpPr>
        <p:spPr>
          <a:xfrm>
            <a:off x="209550" y="2151172"/>
            <a:ext cx="3237379" cy="3324204"/>
          </a:xfrm>
        </p:spPr>
        <p:txBody>
          <a:bodyPr>
            <a:noAutofit/>
          </a:bodyPr>
          <a:lstStyle/>
          <a:p>
            <a:pPr marL="0" indent="0">
              <a:buNone/>
            </a:pPr>
            <a:r>
              <a:rPr lang="en-US" sz="2400" dirty="0"/>
              <a:t>There are complex nanotechnologies within a cell. A level of engineering exists that is more advanced than anything we have created.</a:t>
            </a:r>
          </a:p>
          <a:p>
            <a:pPr marL="0" indent="0">
              <a:buNone/>
            </a:pPr>
            <a:endParaRPr lang="en-US" sz="500" dirty="0"/>
          </a:p>
          <a:p>
            <a:pPr marL="0" indent="0">
              <a:buNone/>
            </a:pPr>
            <a:r>
              <a:rPr lang="en-US" sz="2400" dirty="0"/>
              <a:t>How did this randomly evolve?</a:t>
            </a:r>
          </a:p>
        </p:txBody>
      </p:sp>
    </p:spTree>
    <p:extLst>
      <p:ext uri="{BB962C8B-B14F-4D97-AF65-F5344CB8AC3E}">
        <p14:creationId xmlns:p14="http://schemas.microsoft.com/office/powerpoint/2010/main" val="24114315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8482" y="601802"/>
            <a:ext cx="3121466" cy="4952492"/>
          </a:xfrm>
        </p:spPr>
        <p:txBody>
          <a:bodyPr>
            <a:normAutofit/>
          </a:bodyPr>
          <a:lstStyle/>
          <a:p>
            <a:r>
              <a:rPr lang="en-US" sz="4400" dirty="0"/>
              <a:t>Evidences of Intelligent Design</a:t>
            </a:r>
          </a:p>
        </p:txBody>
      </p:sp>
      <p:sp>
        <p:nvSpPr>
          <p:cNvPr id="3" name="Content Placeholder 2"/>
          <p:cNvSpPr>
            <a:spLocks noGrp="1"/>
          </p:cNvSpPr>
          <p:nvPr>
            <p:ph idx="1"/>
          </p:nvPr>
        </p:nvSpPr>
        <p:spPr>
          <a:xfrm>
            <a:off x="3446928" y="538070"/>
            <a:ext cx="5249555" cy="5878228"/>
          </a:xfrm>
        </p:spPr>
        <p:txBody>
          <a:bodyPr>
            <a:normAutofit fontScale="92500" lnSpcReduction="20000"/>
          </a:bodyPr>
          <a:lstStyle/>
          <a:p>
            <a:r>
              <a:rPr lang="en-US" sz="4000" dirty="0"/>
              <a:t>DNA – There is a wealth of information stored in DNA. It is a code of sorts that tells the cell what to do, like an instruction manual. </a:t>
            </a:r>
          </a:p>
          <a:p>
            <a:endParaRPr lang="en-US" sz="4000" dirty="0"/>
          </a:p>
          <a:p>
            <a:r>
              <a:rPr lang="en-US" sz="4000" dirty="0"/>
              <a:t>Doesn’t it sound like it may have a designer behind it?</a:t>
            </a:r>
          </a:p>
          <a:p>
            <a:endParaRPr lang="en-US" sz="4000" dirty="0"/>
          </a:p>
        </p:txBody>
      </p:sp>
      <p:pic>
        <p:nvPicPr>
          <p:cNvPr id="1026" name="Picture 2" descr="DNA is a double helix formed by base pairs attached to a sugar-phosphate backbone.">
            <a:extLst>
              <a:ext uri="{FF2B5EF4-FFF2-40B4-BE49-F238E27FC236}">
                <a16:creationId xmlns:a16="http://schemas.microsoft.com/office/drawing/2014/main" id="{16EF4C5D-5074-46FA-93AD-5467C0D9533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3432874"/>
            <a:ext cx="3487118" cy="348711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715740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8482" y="601802"/>
            <a:ext cx="3121466" cy="4952492"/>
          </a:xfrm>
        </p:spPr>
        <p:txBody>
          <a:bodyPr>
            <a:normAutofit/>
          </a:bodyPr>
          <a:lstStyle/>
          <a:p>
            <a:r>
              <a:rPr lang="en-US" sz="4400" dirty="0"/>
              <a:t>Evidences of Intelligent Design</a:t>
            </a:r>
          </a:p>
        </p:txBody>
      </p:sp>
      <p:sp>
        <p:nvSpPr>
          <p:cNvPr id="3" name="Content Placeholder 2"/>
          <p:cNvSpPr>
            <a:spLocks noGrp="1"/>
          </p:cNvSpPr>
          <p:nvPr>
            <p:ph idx="1"/>
          </p:nvPr>
        </p:nvSpPr>
        <p:spPr>
          <a:xfrm>
            <a:off x="3322944" y="538070"/>
            <a:ext cx="5249555" cy="5413280"/>
          </a:xfrm>
        </p:spPr>
        <p:txBody>
          <a:bodyPr>
            <a:normAutofit fontScale="92500"/>
          </a:bodyPr>
          <a:lstStyle/>
          <a:p>
            <a:r>
              <a:rPr lang="en-US" sz="4000" dirty="0">
                <a:solidFill>
                  <a:srgbClr val="FFFF00"/>
                </a:solidFill>
              </a:rPr>
              <a:t>In Physics</a:t>
            </a:r>
          </a:p>
          <a:p>
            <a:pPr lvl="1"/>
            <a:r>
              <a:rPr lang="en-US" sz="3800" dirty="0"/>
              <a:t>All seemingly arbitrary and unrelated constants in physics have one thing in common: they are precisely the values needed to have a universe capable of producing life.</a:t>
            </a:r>
          </a:p>
        </p:txBody>
      </p:sp>
    </p:spTree>
    <p:extLst>
      <p:ext uri="{BB962C8B-B14F-4D97-AF65-F5344CB8AC3E}">
        <p14:creationId xmlns:p14="http://schemas.microsoft.com/office/powerpoint/2010/main" val="26364364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Headlines">
  <a:themeElements>
    <a:clrScheme name="Headlines">
      <a:dk1>
        <a:sysClr val="windowText" lastClr="000000"/>
      </a:dk1>
      <a:lt1>
        <a:sysClr val="window" lastClr="FFFFFF"/>
      </a:lt1>
      <a:dk2>
        <a:srgbClr val="1D1A1D"/>
      </a:dk2>
      <a:lt2>
        <a:srgbClr val="F5F5F5"/>
      </a:lt2>
      <a:accent1>
        <a:srgbClr val="439EB7"/>
      </a:accent1>
      <a:accent2>
        <a:srgbClr val="E28B55"/>
      </a:accent2>
      <a:accent3>
        <a:srgbClr val="DCB64D"/>
      </a:accent3>
      <a:accent4>
        <a:srgbClr val="4CA198"/>
      </a:accent4>
      <a:accent5>
        <a:srgbClr val="835B82"/>
      </a:accent5>
      <a:accent6>
        <a:srgbClr val="645135"/>
      </a:accent6>
      <a:hlink>
        <a:srgbClr val="439EB7"/>
      </a:hlink>
      <a:folHlink>
        <a:srgbClr val="835B82"/>
      </a:folHlink>
    </a:clrScheme>
    <a:fontScheme name="Headlines">
      <a:majorFont>
        <a:latin typeface="Century Schoolbook" panose="02040604050505020304"/>
        <a:ea typeface=""/>
        <a:cs typeface=""/>
      </a:majorFont>
      <a:minorFont>
        <a:latin typeface="Corbel" panose="020B0503020204020204"/>
        <a:ea typeface=""/>
        <a:cs typeface=""/>
      </a:minorFont>
    </a:fontScheme>
    <a:fmtScheme name="Headlines">
      <a:fillStyleLst>
        <a:solidFill>
          <a:schemeClr val="phClr"/>
        </a:solidFill>
        <a:solidFill>
          <a:schemeClr val="phClr">
            <a:tint val="67000"/>
            <a:satMod val="105000"/>
          </a:schemeClr>
        </a:solidFill>
        <a:gradFill rotWithShape="1">
          <a:gsLst>
            <a:gs pos="0">
              <a:schemeClr val="phClr">
                <a:tint val="100000"/>
                <a:satMod val="103000"/>
                <a:lumMod val="102000"/>
              </a:schemeClr>
            </a:gs>
            <a:gs pos="50000">
              <a:schemeClr val="phClr">
                <a:shade val="100000"/>
                <a:satMod val="110000"/>
                <a:lumMod val="100000"/>
              </a:schemeClr>
            </a:gs>
            <a:gs pos="100000">
              <a:schemeClr val="phClr">
                <a:shade val="70000"/>
                <a:satMod val="120000"/>
                <a:lumMod val="99000"/>
              </a:schemeClr>
            </a:gs>
          </a:gsLst>
          <a:path path="circle">
            <a:fillToRect l="100000" t="100000" r="100000" b="100000"/>
          </a:path>
        </a:gradFill>
      </a:fillStyleLst>
      <a:lnStyleLst>
        <a:ln w="6350" cap="flat" cmpd="sng" algn="in">
          <a:solidFill>
            <a:schemeClr val="phClr"/>
          </a:solidFill>
          <a:prstDash val="solid"/>
        </a:ln>
        <a:ln w="12700" cap="flat" cmpd="sng" algn="in">
          <a:solidFill>
            <a:schemeClr val="phClr"/>
          </a:solidFill>
          <a:prstDash val="solid"/>
        </a:ln>
        <a:ln w="19050" cap="flat" cmpd="sng" algn="in">
          <a:solidFill>
            <a:schemeClr val="phClr">
              <a:satMod val="150000"/>
            </a:schemeClr>
          </a:solidFill>
          <a:prstDash val="solid"/>
        </a:ln>
      </a:lnStyleLst>
      <a:effectStyleLst>
        <a:effectStyle>
          <a:effectLst/>
        </a:effectStyle>
        <a:effectStyle>
          <a:effectLst/>
        </a:effectStyle>
        <a:effectStyle>
          <a:effectLst>
            <a:innerShdw blurRad="88900" dist="25400" dir="10800000">
              <a:srgbClr val="000000">
                <a:alpha val="25000"/>
              </a:srgbClr>
            </a:innerShdw>
            <a:outerShdw blurRad="25400" dist="25400" dir="5400000" algn="ctr" rotWithShape="0">
              <a:srgbClr val="FFFFFF">
                <a:alpha val="10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Headlines" id="{3841520A-25F2-4EB8-BE4C-611DB5ABEED9}" vid="{ECD25A4C-D97E-4C12-84B1-63580BFFAEEB}"/>
    </a:ext>
  </a:extLst>
</a:theme>
</file>

<file path=docProps/app.xml><?xml version="1.0" encoding="utf-8"?>
<Properties xmlns="http://schemas.openxmlformats.org/officeDocument/2006/extended-properties" xmlns:vt="http://schemas.openxmlformats.org/officeDocument/2006/docPropsVTypes">
  <Template>Headlines</Template>
  <TotalTime>13202</TotalTime>
  <Words>835</Words>
  <Application>Microsoft Office PowerPoint</Application>
  <PresentationFormat>On-screen Show (4:3)</PresentationFormat>
  <Paragraphs>87</Paragraphs>
  <Slides>23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23</vt:i4>
      </vt:variant>
    </vt:vector>
  </HeadingPairs>
  <TitlesOfParts>
    <vt:vector size="27" baseType="lpstr">
      <vt:lpstr>Arial</vt:lpstr>
      <vt:lpstr>Century Schoolbook</vt:lpstr>
      <vt:lpstr>Corbel</vt:lpstr>
      <vt:lpstr>Headlines</vt:lpstr>
      <vt:lpstr>Christian Evidences</vt:lpstr>
      <vt:lpstr>Purposes of this study</vt:lpstr>
      <vt:lpstr>Question to Consider</vt:lpstr>
      <vt:lpstr>Biblical viewpoint</vt:lpstr>
      <vt:lpstr>Biblical  viewpoint  (The creation proclaims of its own accord that it was made by God)</vt:lpstr>
      <vt:lpstr>Biblical  viewpoint  </vt:lpstr>
      <vt:lpstr>Evidences of Intelligent Design</vt:lpstr>
      <vt:lpstr>Evidences of Intelligent Design</vt:lpstr>
      <vt:lpstr>Evidences of Intelligent Design</vt:lpstr>
      <vt:lpstr>Evidences of Intelligent Design</vt:lpstr>
      <vt:lpstr>Evidences of Intelligent Design</vt:lpstr>
      <vt:lpstr>Creator and Science</vt:lpstr>
      <vt:lpstr>Creator and Science</vt:lpstr>
      <vt:lpstr>Creator and Science</vt:lpstr>
      <vt:lpstr>Creator and Science</vt:lpstr>
      <vt:lpstr>Evidence  of God: Ourselves</vt:lpstr>
      <vt:lpstr>Internal Evidence</vt:lpstr>
      <vt:lpstr>Internal Evidence</vt:lpstr>
      <vt:lpstr>Internal Evidence</vt:lpstr>
      <vt:lpstr>Internal Evidence</vt:lpstr>
      <vt:lpstr>Internal Evidence</vt:lpstr>
      <vt:lpstr>Internal Evidence</vt:lpstr>
      <vt:lpstr>Internal Evidence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Christian Evidences</dc:title>
  <dc:creator>Microsoft Office User</dc:creator>
  <cp:lastModifiedBy>Krueger, Michael S</cp:lastModifiedBy>
  <cp:revision>74</cp:revision>
  <dcterms:created xsi:type="dcterms:W3CDTF">2018-05-28T15:14:19Z</dcterms:created>
  <dcterms:modified xsi:type="dcterms:W3CDTF">2018-06-10T14:23:20Z</dcterms:modified>
</cp:coreProperties>
</file>