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79" r:id="rId3"/>
    <p:sldId id="271" r:id="rId4"/>
    <p:sldId id="293" r:id="rId5"/>
    <p:sldId id="306" r:id="rId6"/>
    <p:sldId id="307" r:id="rId7"/>
    <p:sldId id="308" r:id="rId8"/>
    <p:sldId id="309" r:id="rId9"/>
    <p:sldId id="310" r:id="rId10"/>
    <p:sldId id="311" r:id="rId11"/>
    <p:sldId id="313" r:id="rId12"/>
    <p:sldId id="314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76"/>
    <p:restoredTop sz="94667"/>
  </p:normalViewPr>
  <p:slideViewPr>
    <p:cSldViewPr snapToGrid="0" snapToObjects="1">
      <p:cViewPr>
        <p:scale>
          <a:sx n="100" d="100"/>
          <a:sy n="100" d="100"/>
        </p:scale>
        <p:origin x="30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1CAFE-68D1-0B4B-86FF-C6190C16B73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D365E-BBF3-194E-BD58-B7B2D03C6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2327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964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430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1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9" pos="2124" userDrawn="1">
          <p15:clr>
            <a:srgbClr val="F26B43"/>
          </p15:clr>
        </p15:guide>
        <p15:guide id="10" pos="360" userDrawn="1">
          <p15:clr>
            <a:srgbClr val="F26B43"/>
          </p15:clr>
        </p15:guide>
        <p15:guide id="11" orient="horz" pos="432" userDrawn="1">
          <p15:clr>
            <a:srgbClr val="F26B43"/>
          </p15:clr>
        </p15:guide>
        <p15:guide id="12" pos="5400" userDrawn="1">
          <p15:clr>
            <a:srgbClr val="F26B43"/>
          </p15:clr>
        </p15:guide>
        <p15:guide id="13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400" dirty="0"/>
              <a:t>June </a:t>
            </a:r>
            <a:r>
              <a:rPr lang="en-US" sz="4400" dirty="0" smtClean="0"/>
              <a:t>13: The Problem of Evil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03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1295400"/>
            <a:ext cx="3121466" cy="425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Things to consider: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03" y="1295400"/>
            <a:ext cx="4961394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cautionary tale of Book of Job</a:t>
            </a:r>
          </a:p>
          <a:p>
            <a:pPr lvl="1"/>
            <a:r>
              <a:rPr lang="en-US" sz="3800" dirty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See Job 38:1-2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We will never be able to explain why things happen, and God warns us against trying to do so.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0" y="462102"/>
            <a:ext cx="9042400" cy="6427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God allow bad things to happen to good people?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3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4" y="559678"/>
            <a:ext cx="2661318" cy="18615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Conviction/ confidence that a source is trustworthy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4" y="3019238"/>
            <a:ext cx="2661318" cy="2724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Conclusions based on that conviction; acting consistent with that belief.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64566" y="2706431"/>
            <a:ext cx="2862551" cy="1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5746961" y="2334586"/>
            <a:ext cx="697763" cy="846496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1500" y="4237462"/>
            <a:ext cx="2875430" cy="1274707"/>
          </a:xfrm>
        </p:spPr>
        <p:txBody>
          <a:bodyPr/>
          <a:lstStyle/>
          <a:p>
            <a:r>
              <a:rPr lang="en-US" dirty="0" smtClean="0"/>
              <a:t>Belief and Trust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6541" y="690632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6540" y="1179078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6540" y="1667524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7060580" y="1271988"/>
            <a:ext cx="1168773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Belief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7073815" y="4163141"/>
            <a:ext cx="1142304" cy="4369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Trust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60274" y="984859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60272" y="1382320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60272" y="1870765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00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4" y="143539"/>
            <a:ext cx="2661318" cy="22776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God, all-powerful and personal, exists and created the universe and us.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4" y="3019238"/>
            <a:ext cx="2661318" cy="2724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 am subject to God, regardless of problems I can’t understand or questions I can’t answer.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64566" y="2706431"/>
            <a:ext cx="2862551" cy="1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5746961" y="2334586"/>
            <a:ext cx="697763" cy="846496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1500" y="4237462"/>
            <a:ext cx="2875430" cy="1274707"/>
          </a:xfrm>
        </p:spPr>
        <p:txBody>
          <a:bodyPr/>
          <a:lstStyle/>
          <a:p>
            <a:r>
              <a:rPr lang="en-US" dirty="0" smtClean="0"/>
              <a:t>Belief and Trust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6541" y="690632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6540" y="1179078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6540" y="1667524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7060580" y="1271988"/>
            <a:ext cx="1168773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Belief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7073815" y="4163141"/>
            <a:ext cx="1142304" cy="4369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Trust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60274" y="984859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60272" y="1382320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60272" y="1870765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Next: Did the Jesus of the gospel accounts really exist?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this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To strengthen our own faith through the examination of evidence.</a:t>
            </a:r>
          </a:p>
          <a:p>
            <a:r>
              <a:rPr lang="en-US" sz="4000" dirty="0"/>
              <a:t>To equip ourselves with the tools needed to defend our faith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72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dirty="0" smtClean="0"/>
              <a:t>Foundations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538070"/>
            <a:ext cx="4961394" cy="569763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4800" b="1" u="sng" dirty="0"/>
              <a:t>God</a:t>
            </a:r>
            <a:r>
              <a:rPr lang="en-US" sz="3500" dirty="0"/>
              <a:t>, personal, eternal, all-powerful, created the world and sustains it.</a:t>
            </a:r>
          </a:p>
          <a:p>
            <a:pPr>
              <a:spcBef>
                <a:spcPts val="0"/>
              </a:spcBef>
            </a:pPr>
            <a:r>
              <a:rPr lang="en-US" sz="4800" b="1" u="sng" dirty="0"/>
              <a:t>Jesus</a:t>
            </a:r>
            <a:r>
              <a:rPr lang="en-US" sz="3500" dirty="0"/>
              <a:t> of Nazareth lived the life written in the four gospels, died, and rose from the dead.</a:t>
            </a:r>
          </a:p>
          <a:p>
            <a:pPr>
              <a:spcBef>
                <a:spcPts val="0"/>
              </a:spcBef>
            </a:pPr>
            <a:r>
              <a:rPr lang="en-US" sz="4800" b="1" u="sng" dirty="0"/>
              <a:t>The Bible</a:t>
            </a:r>
            <a:r>
              <a:rPr lang="en-US" sz="4800" b="1" dirty="0"/>
              <a:t> </a:t>
            </a:r>
            <a:r>
              <a:rPr lang="en-US" sz="3500" dirty="0"/>
              <a:t>is the true, infallible, unchanged, inspired word of God</a:t>
            </a:r>
            <a:r>
              <a:rPr lang="en-US" sz="3500" dirty="0" smtClean="0"/>
              <a:t>.</a:t>
            </a:r>
            <a:endParaRPr lang="en-US" sz="3500" dirty="0"/>
          </a:p>
          <a:p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356941" y="1732032"/>
            <a:ext cx="1532059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 classes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656168"/>
            <a:ext cx="1755400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3-4 classes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580305"/>
            <a:ext cx="1755400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3-4 classes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9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Existence of God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461870"/>
            <a:ext cx="4961394" cy="593893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Evidence </a:t>
            </a:r>
            <a:r>
              <a:rPr lang="en-US" sz="4000" dirty="0"/>
              <a:t>of an intelligent </a:t>
            </a:r>
            <a:r>
              <a:rPr lang="en-US" sz="4000" dirty="0" smtClean="0"/>
              <a:t>Designer: </a:t>
            </a:r>
            <a:r>
              <a:rPr lang="en-US" sz="4000" dirty="0"/>
              <a:t>Order </a:t>
            </a:r>
            <a:r>
              <a:rPr lang="en-US" sz="4000" dirty="0" smtClean="0"/>
              <a:t>and complexity of the universe. </a:t>
            </a:r>
          </a:p>
          <a:p>
            <a:r>
              <a:rPr lang="en-US" sz="4000" dirty="0" smtClean="0"/>
              <a:t>Evidence </a:t>
            </a:r>
            <a:r>
              <a:rPr lang="en-US" sz="4000" dirty="0"/>
              <a:t>of a personal </a:t>
            </a:r>
            <a:r>
              <a:rPr lang="en-US" sz="4000" dirty="0" smtClean="0"/>
              <a:t>Creator: Rationality and morality of man.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69181" y="2958870"/>
            <a:ext cx="2089919" cy="13591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bg1"/>
                </a:solidFill>
              </a:rPr>
              <a:t>See Acts 17:22-31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9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Problem: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03" y="601802"/>
            <a:ext cx="4961394" cy="3746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How can there be an all-powerful, righteous God when the world is so full of evil and injustice?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919775" y="4589602"/>
            <a:ext cx="4375449" cy="19000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How can God allow bad things to happen to </a:t>
            </a:r>
            <a:r>
              <a:rPr lang="en-US" sz="3600" b="1" smtClean="0">
                <a:solidFill>
                  <a:schemeClr val="bg1"/>
                </a:solidFill>
              </a:rPr>
              <a:t>good people?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7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1295400"/>
            <a:ext cx="3121466" cy="425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Things to consider: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03" y="1295400"/>
            <a:ext cx="4961394" cy="49657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God’s perceived character is not evidence the He doesn’t exist.</a:t>
            </a:r>
          </a:p>
          <a:p>
            <a:pPr lvl="1"/>
            <a:r>
              <a:rPr lang="en-US" sz="3800" dirty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see Romans 9:19-21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If the evidence points to a Creator, then He is not subject to our demands.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0" y="462102"/>
            <a:ext cx="9042400" cy="6427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God allow bad things to happen to good people?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2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1295400"/>
            <a:ext cx="3121466" cy="425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Things to consider: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03" y="1295400"/>
            <a:ext cx="4961394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we define “bad” things?</a:t>
            </a:r>
          </a:p>
          <a:p>
            <a:pPr lvl="1"/>
            <a:r>
              <a:rPr lang="en-US" sz="3800" dirty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see Hebrews 12:9-11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If God is eternal and personal, it follows that He would be concerned with more than temporal pleasures.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0" y="462102"/>
            <a:ext cx="9042400" cy="6427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God allow bad things to happen to good people?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1295400"/>
            <a:ext cx="3121466" cy="425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Things to consider: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03" y="1295400"/>
            <a:ext cx="4961394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we define “good” people?</a:t>
            </a:r>
          </a:p>
          <a:p>
            <a:pPr lvl="1"/>
            <a:r>
              <a:rPr lang="en-US" sz="3800" dirty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see Romans 3:9-18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</a:rPr>
              <a:t>One could just as easily ask, “Why do good things happen to any of us?”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0" y="462102"/>
            <a:ext cx="9042400" cy="6427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God allow bad things to happen to good people?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1295400"/>
            <a:ext cx="3121466" cy="425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Things to consider: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803" y="1295400"/>
            <a:ext cx="4961394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Other factors for “evil” in the world?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Fallen creation 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Free will of man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Work of the evil one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Not the end of the story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0" y="462102"/>
            <a:ext cx="9042400" cy="6427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God allow bad things to happen to good people?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13520</TotalTime>
  <Words>485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Headlines</vt:lpstr>
      <vt:lpstr>Christian Evidences</vt:lpstr>
      <vt:lpstr>Purposes of this study</vt:lpstr>
      <vt:lpstr>Foundations of Faith</vt:lpstr>
      <vt:lpstr>Existence of God</vt:lpstr>
      <vt:lpstr>Problem:</vt:lpstr>
      <vt:lpstr>Things to consider:</vt:lpstr>
      <vt:lpstr>Things to consider:</vt:lpstr>
      <vt:lpstr>Things to consider:</vt:lpstr>
      <vt:lpstr>Things to consider:</vt:lpstr>
      <vt:lpstr>Things to consider:</vt:lpstr>
      <vt:lpstr>Belief and Trust</vt:lpstr>
      <vt:lpstr>Belief and Trust</vt:lpstr>
      <vt:lpstr>Christian Evidences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Evidences</dc:title>
  <dc:creator>Microsoft Office User</dc:creator>
  <cp:lastModifiedBy>Jon Baize</cp:lastModifiedBy>
  <cp:revision>89</cp:revision>
  <cp:lastPrinted>2018-06-13T22:19:02Z</cp:lastPrinted>
  <dcterms:created xsi:type="dcterms:W3CDTF">2018-05-28T15:14:19Z</dcterms:created>
  <dcterms:modified xsi:type="dcterms:W3CDTF">2018-06-13T22:25:10Z</dcterms:modified>
</cp:coreProperties>
</file>