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1"/>
  </p:handoutMasterIdLst>
  <p:sldIdLst>
    <p:sldId id="256" r:id="rId2"/>
    <p:sldId id="308" r:id="rId3"/>
    <p:sldId id="346" r:id="rId4"/>
    <p:sldId id="345" r:id="rId5"/>
    <p:sldId id="350" r:id="rId6"/>
    <p:sldId id="348" r:id="rId7"/>
    <p:sldId id="351" r:id="rId8"/>
    <p:sldId id="352" r:id="rId9"/>
    <p:sldId id="349" r:id="rId1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7"/>
  </p:normalViewPr>
  <p:slideViewPr>
    <p:cSldViewPr snapToGrid="0" snapToObjects="1">
      <p:cViewPr>
        <p:scale>
          <a:sx n="120" d="100"/>
          <a:sy n="120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40FA4-D001-B840-BBD5-968733405356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F1054-4AC1-774B-9FF9-58C812C12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6/23/2018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2327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7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3C633830-2244-49AE-BC4A-47F415C177C6}" type="datetimeFigureOut">
              <a:rPr lang="en-US" smtClean="0"/>
              <a:t>6/23/2018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6964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  <p15:guide id="2" pos="484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6/23/2018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8430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  <p15:guide id="2" pos="48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5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1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5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0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smtClean="0"/>
              <a:pPr/>
              <a:t>6/23/2018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95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83464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83464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83464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12598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9" pos="2124" userDrawn="1">
          <p15:clr>
            <a:srgbClr val="F26B43"/>
          </p15:clr>
        </p15:guide>
        <p15:guide id="10" pos="360" userDrawn="1">
          <p15:clr>
            <a:srgbClr val="F26B43"/>
          </p15:clr>
        </p15:guide>
        <p15:guide id="11" orient="horz" pos="432" userDrawn="1">
          <p15:clr>
            <a:srgbClr val="F26B43"/>
          </p15:clr>
        </p15:guide>
        <p15:guide id="12" pos="5400" userDrawn="1">
          <p15:clr>
            <a:srgbClr val="F26B43"/>
          </p15:clr>
        </p15:guide>
        <p15:guide id="13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714720"/>
            <a:ext cx="5275772" cy="1643684"/>
          </a:xfrm>
        </p:spPr>
        <p:txBody>
          <a:bodyPr/>
          <a:lstStyle/>
          <a:p>
            <a:r>
              <a:rPr lang="en-US" dirty="0"/>
              <a:t>Christian Evidences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4" y="3669350"/>
            <a:ext cx="8125838" cy="838777"/>
          </a:xfrm>
        </p:spPr>
        <p:txBody>
          <a:bodyPr>
            <a:noAutofit/>
          </a:bodyPr>
          <a:lstStyle/>
          <a:p>
            <a:r>
              <a:rPr lang="en-US" sz="4400" dirty="0"/>
              <a:t>Summer 2018</a:t>
            </a:r>
          </a:p>
          <a:p>
            <a:r>
              <a:rPr lang="en-US" sz="4400" dirty="0"/>
              <a:t>June </a:t>
            </a:r>
            <a:r>
              <a:rPr lang="en-US" sz="4400" dirty="0" smtClean="0"/>
              <a:t>24: </a:t>
            </a:r>
            <a:r>
              <a:rPr lang="en-US" sz="4400" dirty="0"/>
              <a:t>Evidences of Jesus</a:t>
            </a:r>
          </a:p>
        </p:txBody>
      </p:sp>
    </p:spTree>
    <p:extLst>
      <p:ext uri="{BB962C8B-B14F-4D97-AF65-F5344CB8AC3E}">
        <p14:creationId xmlns:p14="http://schemas.microsoft.com/office/powerpoint/2010/main" val="16703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Purposes of this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To strengthen our own faith through the examination of evidence.</a:t>
            </a:r>
          </a:p>
          <a:p>
            <a:r>
              <a:rPr lang="en-US" sz="4000" dirty="0"/>
              <a:t>To equip ourselves with the tools needed to defend our faith.</a:t>
            </a:r>
          </a:p>
        </p:txBody>
      </p:sp>
    </p:spTree>
    <p:extLst>
      <p:ext uri="{BB962C8B-B14F-4D97-AF65-F5344CB8AC3E}">
        <p14:creationId xmlns:p14="http://schemas.microsoft.com/office/powerpoint/2010/main" val="171606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601802"/>
            <a:ext cx="3121466" cy="4952492"/>
          </a:xfrm>
        </p:spPr>
        <p:txBody>
          <a:bodyPr>
            <a:normAutofit/>
          </a:bodyPr>
          <a:lstStyle/>
          <a:p>
            <a:r>
              <a:rPr lang="en-US" dirty="0" smtClean="0"/>
              <a:t>Foundations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106" y="538070"/>
            <a:ext cx="4961394" cy="569763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4800" b="1" u="sng" dirty="0"/>
              <a:t>God</a:t>
            </a:r>
            <a:r>
              <a:rPr lang="en-US" sz="3500" dirty="0"/>
              <a:t>, personal, eternal, all-powerful, created the world and sustains it.</a:t>
            </a:r>
          </a:p>
          <a:p>
            <a:pPr>
              <a:spcBef>
                <a:spcPts val="0"/>
              </a:spcBef>
            </a:pPr>
            <a:r>
              <a:rPr lang="en-US" sz="4800" b="1" u="sng" dirty="0">
                <a:solidFill>
                  <a:srgbClr val="FFFF00"/>
                </a:solidFill>
              </a:rPr>
              <a:t>Jesus</a:t>
            </a:r>
            <a:r>
              <a:rPr lang="en-US" sz="3500" dirty="0">
                <a:solidFill>
                  <a:srgbClr val="FFFF00"/>
                </a:solidFill>
              </a:rPr>
              <a:t> of Nazareth lived the life written in the four gospels, died, and rose from the dead.</a:t>
            </a:r>
          </a:p>
          <a:p>
            <a:pPr>
              <a:spcBef>
                <a:spcPts val="0"/>
              </a:spcBef>
            </a:pPr>
            <a:r>
              <a:rPr lang="en-US" sz="4800" b="1" u="sng" dirty="0"/>
              <a:t>The Bible</a:t>
            </a:r>
            <a:r>
              <a:rPr lang="en-US" sz="4800" b="1" dirty="0"/>
              <a:t> </a:t>
            </a:r>
            <a:r>
              <a:rPr lang="en-US" sz="3500" dirty="0"/>
              <a:t>is the true, infallible, unchanged, inspired word of God</a:t>
            </a:r>
            <a:r>
              <a:rPr lang="en-US" sz="3500" dirty="0" smtClean="0"/>
              <a:t>.</a:t>
            </a:r>
            <a:endParaRPr lang="en-US" sz="3500" dirty="0"/>
          </a:p>
          <a:p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356941" y="1732032"/>
            <a:ext cx="1532059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 classes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3656168"/>
            <a:ext cx="1755400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3-4 classes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5580305"/>
            <a:ext cx="1755400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3-4 classes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2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5184" y="494416"/>
            <a:ext cx="2661318" cy="227768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Jesus of </a:t>
            </a:r>
            <a:r>
              <a:rPr lang="en-US" sz="2800" dirty="0">
                <a:solidFill>
                  <a:schemeClr val="bg1"/>
                </a:solidFill>
              </a:rPr>
              <a:t>Nazareth lived as written in the gospels, </a:t>
            </a:r>
            <a:r>
              <a:rPr lang="en-US" sz="2800" dirty="0" smtClean="0">
                <a:solidFill>
                  <a:schemeClr val="bg1"/>
                </a:solidFill>
              </a:rPr>
              <a:t>died, and resurrected.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5184" y="3370115"/>
            <a:ext cx="2661318" cy="272473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What He says is true, and I am accountable to Him as Lord and Judge.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664566" y="3057308"/>
            <a:ext cx="2862551" cy="1"/>
          </a:xfrm>
          <a:prstGeom prst="line">
            <a:avLst/>
          </a:prstGeom>
          <a:ln w="571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5746961" y="2685463"/>
            <a:ext cx="697763" cy="846496"/>
          </a:xfrm>
          <a:prstGeom prst="downArrow">
            <a:avLst/>
          </a:prstGeom>
          <a:solidFill>
            <a:srgbClr val="FFFF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71500" y="4237462"/>
            <a:ext cx="2875430" cy="1274707"/>
          </a:xfrm>
        </p:spPr>
        <p:txBody>
          <a:bodyPr/>
          <a:lstStyle/>
          <a:p>
            <a:r>
              <a:rPr lang="en-US" dirty="0" smtClean="0"/>
              <a:t>Belief and Trust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66541" y="1041509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66540" y="1529955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66540" y="2018401"/>
            <a:ext cx="1532059" cy="4369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Evidence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7060580" y="1622865"/>
            <a:ext cx="1168773" cy="4369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Belief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7073815" y="4514018"/>
            <a:ext cx="1142304" cy="4369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Trust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460274" y="1335736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60272" y="1733197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60272" y="2221642"/>
            <a:ext cx="382184" cy="1"/>
          </a:xfrm>
          <a:prstGeom prst="straightConnector1">
            <a:avLst/>
          </a:prstGeom>
          <a:ln w="50800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79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5664544"/>
          </a:xfrm>
        </p:spPr>
        <p:txBody>
          <a:bodyPr>
            <a:noAutofit/>
          </a:bodyPr>
          <a:lstStyle/>
          <a:p>
            <a:r>
              <a:rPr lang="en-US" sz="4100" smtClean="0"/>
              <a:t>What we’ve examined </a:t>
            </a:r>
            <a:r>
              <a:rPr lang="en-US" sz="4100" dirty="0" smtClean="0"/>
              <a:t>so far: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Are the gospel accounts historically reliable?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Is there extra-biblical history that corroborates gospel events?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Did Jesus claim to be the Christ and Son of God?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9970" y="4721019"/>
            <a:ext cx="3818757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Jesus clearly intended for His followers to think of Him as the Christ, and as God in the flesh.</a:t>
            </a:r>
          </a:p>
        </p:txBody>
      </p:sp>
    </p:spTree>
    <p:extLst>
      <p:ext uri="{BB962C8B-B14F-4D97-AF65-F5344CB8AC3E}">
        <p14:creationId xmlns:p14="http://schemas.microsoft.com/office/powerpoint/2010/main" val="111349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5664544"/>
          </a:xfrm>
        </p:spPr>
        <p:txBody>
          <a:bodyPr>
            <a:noAutofit/>
          </a:bodyPr>
          <a:lstStyle/>
          <a:p>
            <a:r>
              <a:rPr lang="en-US" sz="4400" dirty="0" smtClean="0"/>
              <a:t>What do we make of Jesus’ claims?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9066"/>
            <a:ext cx="4686299" cy="3832813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4800"/>
              <a:t>Lunatic?</a:t>
            </a:r>
          </a:p>
          <a:p>
            <a:pPr>
              <a:buFont typeface="Arial" charset="0"/>
              <a:buChar char="•"/>
            </a:pPr>
            <a:r>
              <a:rPr lang="en-US" sz="4800" dirty="0" smtClean="0"/>
              <a:t>Liar?</a:t>
            </a:r>
            <a:endParaRPr lang="en-US" sz="3850" dirty="0" smtClean="0"/>
          </a:p>
          <a:p>
            <a:pPr>
              <a:buFont typeface="Arial" charset="0"/>
              <a:buChar char="•"/>
            </a:pPr>
            <a:r>
              <a:rPr lang="en-US" sz="4800" dirty="0" smtClean="0"/>
              <a:t>Lord?</a:t>
            </a:r>
          </a:p>
        </p:txBody>
      </p:sp>
    </p:spTree>
    <p:extLst>
      <p:ext uri="{BB962C8B-B14F-4D97-AF65-F5344CB8AC3E}">
        <p14:creationId xmlns:p14="http://schemas.microsoft.com/office/powerpoint/2010/main" val="139725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5664544"/>
          </a:xfrm>
        </p:spPr>
        <p:txBody>
          <a:bodyPr>
            <a:noAutofit/>
          </a:bodyPr>
          <a:lstStyle/>
          <a:p>
            <a:r>
              <a:rPr lang="en-US" sz="4400" dirty="0" smtClean="0"/>
              <a:t>Did Jesus really rise from the dead?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9066"/>
            <a:ext cx="4864395" cy="56551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“But </a:t>
            </a:r>
            <a:r>
              <a:rPr lang="en-US" sz="3600" dirty="0"/>
              <a:t>if there is no resurrection of the dead, not even Christ has been raised; and if Christ has not been raised, then our preaching is vain, your faith also is </a:t>
            </a:r>
            <a:r>
              <a:rPr lang="en-US" sz="3600" dirty="0" smtClean="0"/>
              <a:t>vain.” (15:13-14)</a:t>
            </a:r>
          </a:p>
        </p:txBody>
      </p:sp>
      <p:sp>
        <p:nvSpPr>
          <p:cNvPr id="4" name="Rectangle 3"/>
          <p:cNvSpPr/>
          <p:nvPr/>
        </p:nvSpPr>
        <p:spPr>
          <a:xfrm>
            <a:off x="711503" y="3539209"/>
            <a:ext cx="2595423" cy="113911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/>
                </a:solidFill>
              </a:rPr>
              <a:t>1 Corinthians 15:1-18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66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23" y="559678"/>
            <a:ext cx="3446930" cy="5664544"/>
          </a:xfrm>
        </p:spPr>
        <p:txBody>
          <a:bodyPr>
            <a:noAutofit/>
          </a:bodyPr>
          <a:lstStyle/>
          <a:p>
            <a:r>
              <a:rPr lang="en-US" sz="4400" dirty="0" smtClean="0"/>
              <a:t>Four facts that must be explained: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9995" y="430842"/>
            <a:ext cx="4686299" cy="5927427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Jesus was buried (by Joseph of Arimathea).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A group of women found his tomb empty.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Various people saw appearances of Jesus.</a:t>
            </a:r>
          </a:p>
          <a:p>
            <a:pPr>
              <a:buFont typeface="Arial" charset="0"/>
              <a:buChar char="•"/>
            </a:pPr>
            <a:r>
              <a:rPr lang="en-US" sz="3200" dirty="0"/>
              <a:t>D</a:t>
            </a:r>
            <a:r>
              <a:rPr lang="en-US" sz="3200" dirty="0" smtClean="0"/>
              <a:t>isciples were convinced that Jesus was risen.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712836" y="3539209"/>
            <a:ext cx="2595423" cy="113911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Corinthians 15:1-18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49995" y="5357380"/>
            <a:ext cx="4686299" cy="11391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What is the most </a:t>
            </a:r>
            <a:r>
              <a:rPr lang="en-US" sz="3200" b="1" smtClean="0">
                <a:solidFill>
                  <a:schemeClr val="bg1"/>
                </a:solidFill>
              </a:rPr>
              <a:t>plausible explanation?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9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714720"/>
            <a:ext cx="5275772" cy="1643684"/>
          </a:xfrm>
        </p:spPr>
        <p:txBody>
          <a:bodyPr/>
          <a:lstStyle/>
          <a:p>
            <a:r>
              <a:rPr lang="en-US" dirty="0"/>
              <a:t>Christian Evidences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4" y="3669350"/>
            <a:ext cx="8125838" cy="838777"/>
          </a:xfrm>
        </p:spPr>
        <p:txBody>
          <a:bodyPr>
            <a:noAutofit/>
          </a:bodyPr>
          <a:lstStyle/>
          <a:p>
            <a:r>
              <a:rPr lang="en-US" sz="4400" dirty="0"/>
              <a:t>Summer 2018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Next: Is the Bible true and accurate?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32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20561</TotalTime>
  <Words>298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Headlines</vt:lpstr>
      <vt:lpstr>Christian Evidences</vt:lpstr>
      <vt:lpstr>Purposes of this study</vt:lpstr>
      <vt:lpstr>Foundations of Faith</vt:lpstr>
      <vt:lpstr>Belief and Trust</vt:lpstr>
      <vt:lpstr>What we’ve examined so far:</vt:lpstr>
      <vt:lpstr>What do we make of Jesus’ claims?</vt:lpstr>
      <vt:lpstr>Did Jesus really rise from the dead?</vt:lpstr>
      <vt:lpstr>Four facts that must be explained:</vt:lpstr>
      <vt:lpstr>Christian Evidences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Evidences</dc:title>
  <dc:creator>Microsoft Office User</dc:creator>
  <cp:lastModifiedBy>Jon Baize</cp:lastModifiedBy>
  <cp:revision>126</cp:revision>
  <cp:lastPrinted>2018-06-21T00:17:49Z</cp:lastPrinted>
  <dcterms:created xsi:type="dcterms:W3CDTF">2018-05-28T15:14:19Z</dcterms:created>
  <dcterms:modified xsi:type="dcterms:W3CDTF">2018-06-24T02:55:21Z</dcterms:modified>
</cp:coreProperties>
</file>