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9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4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7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9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0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7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2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1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0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2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7/8/2018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3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Trees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Tree of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Tree of the Knowledge of Good and Evil</a:t>
            </a:r>
          </a:p>
          <a:p>
            <a:pPr marL="0" indent="0">
              <a:buNone/>
            </a:pPr>
            <a:r>
              <a:rPr lang="en-US" dirty="0" smtClean="0">
                <a:latin typeface="Palatino Linotype"/>
                <a:cs typeface="Palatino Linotype"/>
              </a:rPr>
              <a:t>						       Genesis 2:9, 17</a:t>
            </a:r>
            <a:endParaRPr lang="en-US" dirty="0">
              <a:latin typeface="Palatino Linotype"/>
              <a:cs typeface="Palatino Linotype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Tree of Life</a:t>
            </a:r>
            <a:endParaRPr lang="en-US" sz="5400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pPr marL="0" indent="0">
              <a:buNone/>
            </a:pPr>
            <a:r>
              <a:rPr lang="en-US" dirty="0">
                <a:latin typeface="Palatino Linotype"/>
                <a:cs typeface="Palatino Linotype"/>
              </a:rPr>
              <a:t>						</a:t>
            </a:r>
            <a:r>
              <a:rPr lang="en-US" dirty="0" smtClean="0">
                <a:latin typeface="Palatino Linotype"/>
                <a:cs typeface="Palatino Linotype"/>
              </a:rPr>
              <a:t>           Genesis </a:t>
            </a:r>
            <a:r>
              <a:rPr lang="en-US" dirty="0">
                <a:latin typeface="Palatino Linotype"/>
                <a:cs typeface="Palatino Linotype"/>
              </a:rPr>
              <a:t>2</a:t>
            </a:r>
            <a:r>
              <a:rPr lang="en-US" dirty="0" smtClean="0">
                <a:latin typeface="Palatino Linotype"/>
                <a:cs typeface="Palatino Linotype"/>
              </a:rPr>
              <a:t>:17</a:t>
            </a:r>
            <a:endParaRPr lang="en-US" dirty="0">
              <a:latin typeface="Palatino Linotype"/>
              <a:cs typeface="Palatino Linotyp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Tree of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The Cross</a:t>
            </a:r>
            <a:endParaRPr lang="en-US" sz="4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      Jesus </a:t>
            </a:r>
            <a:r>
              <a:rPr lang="en-US" dirty="0"/>
              <a:t>died on the </a:t>
            </a:r>
            <a:r>
              <a:rPr lang="en-US" b="1" dirty="0">
                <a:solidFill>
                  <a:srgbClr val="00B050"/>
                </a:solidFill>
              </a:rPr>
              <a:t>tree</a:t>
            </a:r>
          </a:p>
          <a:p>
            <a:pPr marL="0" indent="0">
              <a:buNone/>
            </a:pPr>
            <a:r>
              <a:rPr lang="en-US" dirty="0" smtClean="0"/>
              <a:t>							I </a:t>
            </a:r>
            <a:r>
              <a:rPr lang="en-US" dirty="0"/>
              <a:t>Peter 2:24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Tree of Death</a:t>
            </a:r>
            <a:endParaRPr lang="en-US" dirty="0">
              <a:solidFill>
                <a:srgbClr val="2F589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The Cross</a:t>
            </a:r>
            <a:endParaRPr lang="en-US" sz="4000" b="1" dirty="0"/>
          </a:p>
          <a:p>
            <a:pPr marL="0" indent="0">
              <a:buNone/>
            </a:pPr>
            <a:r>
              <a:rPr lang="en-US" dirty="0" smtClean="0"/>
              <a:t>Jesus </a:t>
            </a:r>
            <a:r>
              <a:rPr lang="en-US" dirty="0"/>
              <a:t>died on the </a:t>
            </a:r>
            <a:r>
              <a:rPr lang="en-US" b="1" dirty="0" smtClean="0">
                <a:solidFill>
                  <a:srgbClr val="00B050"/>
                </a:solidFill>
              </a:rPr>
              <a:t>tree</a:t>
            </a: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      By His </a:t>
            </a:r>
            <a:r>
              <a:rPr lang="en-US" dirty="0">
                <a:solidFill>
                  <a:srgbClr val="B92436"/>
                </a:solidFill>
              </a:rPr>
              <a:t>stripes (suffering)</a:t>
            </a:r>
            <a:r>
              <a:rPr lang="en-US" dirty="0"/>
              <a:t> you were </a:t>
            </a:r>
            <a:r>
              <a:rPr lang="en-US" dirty="0">
                <a:solidFill>
                  <a:srgbClr val="3F9AB2"/>
                </a:solidFill>
              </a:rPr>
              <a:t>healed</a:t>
            </a:r>
          </a:p>
          <a:p>
            <a:pPr marL="0" indent="0">
              <a:buNone/>
            </a:pPr>
            <a:r>
              <a:rPr lang="en-US" dirty="0" smtClean="0"/>
              <a:t>							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000090"/>
                </a:solidFill>
                <a:latin typeface="Palatino Linotype"/>
                <a:cs typeface="Palatino Linotype"/>
              </a:rPr>
              <a:t>Tree </a:t>
            </a:r>
            <a:r>
              <a:rPr lang="en-US" sz="5400" dirty="0" smtClean="0">
                <a:solidFill>
                  <a:srgbClr val="000090"/>
                </a:solidFill>
                <a:latin typeface="Palatino Linotype"/>
                <a:cs typeface="Palatino Linotype"/>
              </a:rPr>
              <a:t>of Life</a:t>
            </a:r>
            <a:endParaRPr lang="en-US" sz="5400" dirty="0">
              <a:solidFill>
                <a:srgbClr val="000090"/>
              </a:solidFill>
              <a:latin typeface="Palatino Linotype"/>
              <a:cs typeface="Palatino Linotype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solidFill>
                  <a:srgbClr val="B92436"/>
                </a:solidFill>
              </a:rPr>
              <a:t>leaves </a:t>
            </a:r>
            <a:r>
              <a:rPr lang="en-US" dirty="0"/>
              <a:t>of the </a:t>
            </a:r>
            <a:r>
              <a:rPr lang="en-US" b="1" dirty="0">
                <a:solidFill>
                  <a:srgbClr val="00B050"/>
                </a:solidFill>
              </a:rPr>
              <a:t>tree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were for the </a:t>
            </a:r>
            <a:r>
              <a:rPr lang="en-US" dirty="0">
                <a:solidFill>
                  <a:srgbClr val="3F9AB2"/>
                </a:solidFill>
              </a:rPr>
              <a:t>healing </a:t>
            </a:r>
            <a:r>
              <a:rPr lang="en-US" dirty="0"/>
              <a:t>of nations</a:t>
            </a:r>
          </a:p>
          <a:p>
            <a:pPr marL="0" indent="0">
              <a:buNone/>
            </a:pPr>
            <a:r>
              <a:rPr lang="en-US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4019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Tree of Death has become the Tree of Life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Trees</vt:lpstr>
      <vt:lpstr>Tree of Death</vt:lpstr>
      <vt:lpstr>Tree of Death</vt:lpstr>
      <vt:lpstr>Tree of Death</vt:lpstr>
      <vt:lpstr>Tree of Death has become the Tree of Life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Trees</dc:title>
  <dc:creator>Jon Baize</dc:creator>
  <cp:lastModifiedBy>Jon Baize</cp:lastModifiedBy>
  <cp:revision>1</cp:revision>
  <dcterms:created xsi:type="dcterms:W3CDTF">2018-07-08T18:59:09Z</dcterms:created>
  <dcterms:modified xsi:type="dcterms:W3CDTF">2018-07-08T19:00:37Z</dcterms:modified>
</cp:coreProperties>
</file>