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handoutMasterIdLst>
    <p:handoutMasterId r:id="rId14"/>
  </p:handoutMasterIdLst>
  <p:sldIdLst>
    <p:sldId id="305" r:id="rId2"/>
    <p:sldId id="313" r:id="rId3"/>
    <p:sldId id="312" r:id="rId4"/>
    <p:sldId id="306" r:id="rId5"/>
    <p:sldId id="307" r:id="rId6"/>
    <p:sldId id="308" r:id="rId7"/>
    <p:sldId id="309" r:id="rId8"/>
    <p:sldId id="310" r:id="rId9"/>
    <p:sldId id="311" r:id="rId10"/>
    <p:sldId id="314" r:id="rId11"/>
    <p:sldId id="315" r:id="rId12"/>
    <p:sldId id="316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65"/>
    <p:restoredTop sz="94667"/>
  </p:normalViewPr>
  <p:slideViewPr>
    <p:cSldViewPr snapToGrid="0" snapToObjects="1">
      <p:cViewPr>
        <p:scale>
          <a:sx n="97" d="100"/>
          <a:sy n="97" d="100"/>
        </p:scale>
        <p:origin x="-54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2ACA-9A64-984D-A732-2E331D10BD8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F629-0939-6048-9CB1-5FD3D291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8.22.2018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7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1358577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Four influencers in John 1: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John the Baptist (v.36-37)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Jesus (v.38-39)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Andrew (v.40-41)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Philip (v.43-46)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960" y="5159412"/>
            <a:ext cx="761808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Imagine a scenario in which </a:t>
            </a:r>
            <a:r>
              <a:rPr lang="en-US" sz="3600" smtClean="0">
                <a:solidFill>
                  <a:schemeClr val="bg2"/>
                </a:solidFill>
              </a:rPr>
              <a:t>you could use “Come and See”?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1289127"/>
            <a:ext cx="7691268" cy="390500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Jesus &amp; Nicodemus (</a:t>
            </a:r>
            <a:r>
              <a:rPr lang="en-US" sz="3600" dirty="0" err="1" smtClean="0"/>
              <a:t>Jn</a:t>
            </a:r>
            <a:r>
              <a:rPr lang="en-US" sz="3600" dirty="0" smtClean="0"/>
              <a:t> 2:23 </a:t>
            </a:r>
            <a:r>
              <a:rPr lang="mr-IN" sz="3600" dirty="0" smtClean="0"/>
              <a:t>–</a:t>
            </a:r>
            <a:r>
              <a:rPr lang="en-US" sz="3600" dirty="0" smtClean="0"/>
              <a:t> 3:15)</a:t>
            </a:r>
          </a:p>
          <a:p>
            <a:pPr lvl="1">
              <a:lnSpc>
                <a:spcPct val="150000"/>
              </a:lnSpc>
            </a:pPr>
            <a:r>
              <a:rPr lang="en-US" sz="3500" dirty="0"/>
              <a:t> </a:t>
            </a:r>
            <a:r>
              <a:rPr lang="en-US" sz="3500" dirty="0" smtClean="0"/>
              <a:t>“He knew all men</a:t>
            </a:r>
            <a:r>
              <a:rPr lang="mr-IN" sz="3500" dirty="0" smtClean="0"/>
              <a:t>…</a:t>
            </a:r>
            <a:r>
              <a:rPr lang="en-US" sz="3500" dirty="0" smtClean="0"/>
              <a:t>” 2:24</a:t>
            </a:r>
          </a:p>
          <a:p>
            <a:pPr lvl="1">
              <a:lnSpc>
                <a:spcPct val="150000"/>
              </a:lnSpc>
            </a:pPr>
            <a:r>
              <a:rPr lang="en-US" sz="3500" dirty="0"/>
              <a:t> </a:t>
            </a:r>
            <a:r>
              <a:rPr lang="en-US" sz="3500" dirty="0" smtClean="0"/>
              <a:t>“a man of the Pharisees” 3:1</a:t>
            </a:r>
          </a:p>
          <a:p>
            <a:pPr lvl="1">
              <a:lnSpc>
                <a:spcPct val="150000"/>
              </a:lnSpc>
            </a:pPr>
            <a:r>
              <a:rPr lang="en-US" sz="3500" dirty="0"/>
              <a:t> </a:t>
            </a:r>
            <a:r>
              <a:rPr lang="en-US" sz="3500" dirty="0" smtClean="0"/>
              <a:t>“unless one is born again</a:t>
            </a:r>
            <a:r>
              <a:rPr lang="mr-IN" sz="3500" dirty="0" smtClean="0"/>
              <a:t>…</a:t>
            </a:r>
            <a:r>
              <a:rPr lang="en-US" sz="3500" dirty="0" smtClean="0"/>
              <a:t>” 3:3</a:t>
            </a:r>
          </a:p>
          <a:p>
            <a:pPr lvl="1">
              <a:lnSpc>
                <a:spcPct val="150000"/>
              </a:lnSpc>
            </a:pPr>
            <a:r>
              <a:rPr lang="en-US" sz="3500" dirty="0"/>
              <a:t> </a:t>
            </a:r>
            <a:r>
              <a:rPr lang="en-US" sz="3500" dirty="0" smtClean="0"/>
              <a:t>”How can these things be?” 3:9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960" y="5263583"/>
            <a:ext cx="761808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can </a:t>
            </a:r>
            <a:r>
              <a:rPr lang="en-US" sz="3600" smtClean="0">
                <a:solidFill>
                  <a:schemeClr val="bg2"/>
                </a:solidFill>
              </a:rPr>
              <a:t>we imitate Jesus in our interactions with others?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018" y="1918455"/>
            <a:ext cx="7939965" cy="2862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2"/>
                </a:solidFill>
              </a:rPr>
              <a:t>Goal of the class:</a:t>
            </a: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 grow in our care and consciousness of lost souls and our courage and craft in interacting and influencing them.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16504" y="4132164"/>
            <a:ext cx="941633" cy="19818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5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4318784" cy="56585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61" y="3298784"/>
            <a:ext cx="8543479" cy="1851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 Inviting people to follow Jesus requires exposing them to and instructing them in the word of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2543" y="5268199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can I expose someone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01" y="1426991"/>
            <a:ext cx="8197599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</a:rPr>
              <a:t>Evangelism</a:t>
            </a:r>
            <a:r>
              <a:rPr lang="en-US" sz="3600" dirty="0" smtClean="0">
                <a:solidFill>
                  <a:schemeClr val="bg2"/>
                </a:solidFill>
              </a:rPr>
              <a:t>: </a:t>
            </a:r>
            <a:r>
              <a:rPr lang="en-US" sz="3600" dirty="0">
                <a:solidFill>
                  <a:schemeClr val="bg2"/>
                </a:solidFill>
              </a:rPr>
              <a:t>I</a:t>
            </a:r>
            <a:r>
              <a:rPr lang="en-US" sz="3600" dirty="0" smtClean="0">
                <a:solidFill>
                  <a:schemeClr val="bg2"/>
                </a:solidFill>
              </a:rPr>
              <a:t>nviting others—through godly lives and wise words—to become disciples of Jesus.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6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Co-worker who doesn’t believe in God.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would you expose this person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Neighbor who is super involved in her church.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would you expose this person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4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Family member who has had bad “church” experiences.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would you expose this person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New family that just moved in next door.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would you expose this person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0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Cashier at H.E.B.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would you expose this person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2800" dirty="0" smtClean="0"/>
              <a:t>The Craft of Evangelism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Friend from high school that lives in another state.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How would you expose this person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7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6162</TotalTime>
  <Words>331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Evangelism</vt:lpstr>
      <vt:lpstr>PowerPoint Presentation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Evangelism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Jon Baize</cp:lastModifiedBy>
  <cp:revision>41</cp:revision>
  <cp:lastPrinted>2018-08-01T22:38:52Z</cp:lastPrinted>
  <dcterms:created xsi:type="dcterms:W3CDTF">2018-07-18T19:16:25Z</dcterms:created>
  <dcterms:modified xsi:type="dcterms:W3CDTF">2018-08-22T20:42:46Z</dcterms:modified>
</cp:coreProperties>
</file>