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72" r:id="rId2"/>
    <p:sldId id="311" r:id="rId3"/>
    <p:sldId id="367" r:id="rId4"/>
    <p:sldId id="368" r:id="rId5"/>
    <p:sldId id="374" r:id="rId6"/>
    <p:sldId id="377" r:id="rId7"/>
    <p:sldId id="378" r:id="rId8"/>
    <p:sldId id="379" r:id="rId9"/>
    <p:sldId id="380" r:id="rId10"/>
    <p:sldId id="344" r:id="rId11"/>
    <p:sldId id="382" r:id="rId12"/>
    <p:sldId id="383" r:id="rId13"/>
    <p:sldId id="384" r:id="rId14"/>
    <p:sldId id="385" r:id="rId15"/>
    <p:sldId id="386" r:id="rId16"/>
    <p:sldId id="387" r:id="rId17"/>
    <p:sldId id="388" r:id="rId18"/>
    <p:sldId id="389" r:id="rId19"/>
    <p:sldId id="390"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1pPr>
    <a:lvl2pPr marL="0" marR="0" indent="228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2pPr>
    <a:lvl3pPr marL="0" marR="0" indent="457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3pPr>
    <a:lvl4pPr marL="0" marR="0" indent="685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4pPr>
    <a:lvl5pPr marL="0" marR="0" indent="9144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5pPr>
    <a:lvl6pPr marL="0" marR="0" indent="11430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6pPr>
    <a:lvl7pPr marL="0" marR="0" indent="13716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7pPr>
    <a:lvl8pPr marL="0" marR="0" indent="16002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8pPr>
    <a:lvl9pPr marL="0" marR="0" indent="182880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59" autoAdjust="0"/>
    <p:restoredTop sz="82531" autoAdjust="0"/>
  </p:normalViewPr>
  <p:slideViewPr>
    <p:cSldViewPr snapToGrid="0" snapToObjects="1">
      <p:cViewPr varScale="1">
        <p:scale>
          <a:sx n="67" d="100"/>
          <a:sy n="67" d="100"/>
        </p:scale>
        <p:origin x="84" y="60"/>
      </p:cViewPr>
      <p:guideLst/>
    </p:cSldViewPr>
  </p:slideViewPr>
  <p:notesTextViewPr>
    <p:cViewPr>
      <p:scale>
        <a:sx n="1" d="1"/>
        <a:sy n="1" d="1"/>
      </p:scale>
      <p:origin x="0" y="0"/>
    </p:cViewPr>
  </p:notesTextViewPr>
  <p:sorterViewPr>
    <p:cViewPr>
      <p:scale>
        <a:sx n="58" d="100"/>
        <a:sy n="58" d="100"/>
      </p:scale>
      <p:origin x="0" y="-237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12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Kendrick" userId="7653fc1b-6954-4cc4-916c-dba00352dad6" providerId="ADAL" clId="{B00BFAB0-1F27-4DE5-ACF9-27CB597A2618}"/>
    <pc:docChg chg="custSel addSld delSld modSld sldOrd">
      <pc:chgData name="Kerry Kendrick" userId="7653fc1b-6954-4cc4-916c-dba00352dad6" providerId="ADAL" clId="{B00BFAB0-1F27-4DE5-ACF9-27CB597A2618}" dt="2018-11-10T17:00:39.319" v="77" actId="207"/>
      <pc:docMkLst>
        <pc:docMk/>
      </pc:docMkLst>
      <pc:sldChg chg="del">
        <pc:chgData name="Kerry Kendrick" userId="7653fc1b-6954-4cc4-916c-dba00352dad6" providerId="ADAL" clId="{B00BFAB0-1F27-4DE5-ACF9-27CB597A2618}" dt="2018-11-10T16:44:52.286" v="0" actId="2696"/>
        <pc:sldMkLst>
          <pc:docMk/>
          <pc:sldMk cId="183411947" sldId="256"/>
        </pc:sldMkLst>
      </pc:sldChg>
      <pc:sldChg chg="del">
        <pc:chgData name="Kerry Kendrick" userId="7653fc1b-6954-4cc4-916c-dba00352dad6" providerId="ADAL" clId="{B00BFAB0-1F27-4DE5-ACF9-27CB597A2618}" dt="2018-11-10T16:54:35.803" v="51" actId="2696"/>
        <pc:sldMkLst>
          <pc:docMk/>
          <pc:sldMk cId="3525203913" sldId="259"/>
        </pc:sldMkLst>
      </pc:sldChg>
      <pc:sldChg chg="add">
        <pc:chgData name="Kerry Kendrick" userId="7653fc1b-6954-4cc4-916c-dba00352dad6" providerId="ADAL" clId="{B00BFAB0-1F27-4DE5-ACF9-27CB597A2618}" dt="2018-11-10T16:54:56.340" v="57"/>
        <pc:sldMkLst>
          <pc:docMk/>
          <pc:sldMk cId="4268076341" sldId="259"/>
        </pc:sldMkLst>
      </pc:sldChg>
      <pc:sldChg chg="del">
        <pc:chgData name="Kerry Kendrick" userId="7653fc1b-6954-4cc4-916c-dba00352dad6" providerId="ADAL" clId="{B00BFAB0-1F27-4DE5-ACF9-27CB597A2618}" dt="2018-11-10T16:54:35.803" v="52" actId="2696"/>
        <pc:sldMkLst>
          <pc:docMk/>
          <pc:sldMk cId="0" sldId="262"/>
        </pc:sldMkLst>
      </pc:sldChg>
      <pc:sldChg chg="add">
        <pc:chgData name="Kerry Kendrick" userId="7653fc1b-6954-4cc4-916c-dba00352dad6" providerId="ADAL" clId="{B00BFAB0-1F27-4DE5-ACF9-27CB597A2618}" dt="2018-11-10T16:54:56.340" v="57"/>
        <pc:sldMkLst>
          <pc:docMk/>
          <pc:sldMk cId="102465749" sldId="262"/>
        </pc:sldMkLst>
      </pc:sldChg>
      <pc:sldChg chg="del">
        <pc:chgData name="Kerry Kendrick" userId="7653fc1b-6954-4cc4-916c-dba00352dad6" providerId="ADAL" clId="{B00BFAB0-1F27-4DE5-ACF9-27CB597A2618}" dt="2018-11-10T16:59:31.360" v="68" actId="2696"/>
        <pc:sldMkLst>
          <pc:docMk/>
          <pc:sldMk cId="0" sldId="278"/>
        </pc:sldMkLst>
      </pc:sldChg>
      <pc:sldChg chg="del">
        <pc:chgData name="Kerry Kendrick" userId="7653fc1b-6954-4cc4-916c-dba00352dad6" providerId="ADAL" clId="{B00BFAB0-1F27-4DE5-ACF9-27CB597A2618}" dt="2018-11-10T16:54:35.818" v="56" actId="2696"/>
        <pc:sldMkLst>
          <pc:docMk/>
          <pc:sldMk cId="1526037958" sldId="284"/>
        </pc:sldMkLst>
      </pc:sldChg>
      <pc:sldChg chg="add">
        <pc:chgData name="Kerry Kendrick" userId="7653fc1b-6954-4cc4-916c-dba00352dad6" providerId="ADAL" clId="{B00BFAB0-1F27-4DE5-ACF9-27CB597A2618}" dt="2018-11-10T16:54:56.340" v="57"/>
        <pc:sldMkLst>
          <pc:docMk/>
          <pc:sldMk cId="3274049998" sldId="284"/>
        </pc:sldMkLst>
      </pc:sldChg>
      <pc:sldChg chg="del">
        <pc:chgData name="Kerry Kendrick" userId="7653fc1b-6954-4cc4-916c-dba00352dad6" providerId="ADAL" clId="{B00BFAB0-1F27-4DE5-ACF9-27CB597A2618}" dt="2018-11-10T16:54:35.803" v="54" actId="2696"/>
        <pc:sldMkLst>
          <pc:docMk/>
          <pc:sldMk cId="251158071" sldId="292"/>
        </pc:sldMkLst>
      </pc:sldChg>
      <pc:sldChg chg="add">
        <pc:chgData name="Kerry Kendrick" userId="7653fc1b-6954-4cc4-916c-dba00352dad6" providerId="ADAL" clId="{B00BFAB0-1F27-4DE5-ACF9-27CB597A2618}" dt="2018-11-10T16:54:56.340" v="57"/>
        <pc:sldMkLst>
          <pc:docMk/>
          <pc:sldMk cId="2991420705" sldId="292"/>
        </pc:sldMkLst>
      </pc:sldChg>
      <pc:sldChg chg="del">
        <pc:chgData name="Kerry Kendrick" userId="7653fc1b-6954-4cc4-916c-dba00352dad6" providerId="ADAL" clId="{B00BFAB0-1F27-4DE5-ACF9-27CB597A2618}" dt="2018-11-10T16:54:35.803" v="53" actId="2696"/>
        <pc:sldMkLst>
          <pc:docMk/>
          <pc:sldMk cId="2332595645" sldId="294"/>
        </pc:sldMkLst>
      </pc:sldChg>
      <pc:sldChg chg="add">
        <pc:chgData name="Kerry Kendrick" userId="7653fc1b-6954-4cc4-916c-dba00352dad6" providerId="ADAL" clId="{B00BFAB0-1F27-4DE5-ACF9-27CB597A2618}" dt="2018-11-10T16:54:56.340" v="57"/>
        <pc:sldMkLst>
          <pc:docMk/>
          <pc:sldMk cId="2960360249" sldId="294"/>
        </pc:sldMkLst>
      </pc:sldChg>
      <pc:sldChg chg="ord">
        <pc:chgData name="Kerry Kendrick" userId="7653fc1b-6954-4cc4-916c-dba00352dad6" providerId="ADAL" clId="{B00BFAB0-1F27-4DE5-ACF9-27CB597A2618}" dt="2018-11-10T16:56:07.759" v="60"/>
        <pc:sldMkLst>
          <pc:docMk/>
          <pc:sldMk cId="573842681" sldId="310"/>
        </pc:sldMkLst>
      </pc:sldChg>
      <pc:sldChg chg="ord">
        <pc:chgData name="Kerry Kendrick" userId="7653fc1b-6954-4cc4-916c-dba00352dad6" providerId="ADAL" clId="{B00BFAB0-1F27-4DE5-ACF9-27CB597A2618}" dt="2018-11-10T16:59:01.922" v="67"/>
        <pc:sldMkLst>
          <pc:docMk/>
          <pc:sldMk cId="1461110775" sldId="311"/>
        </pc:sldMkLst>
      </pc:sldChg>
      <pc:sldChg chg="ord">
        <pc:chgData name="Kerry Kendrick" userId="7653fc1b-6954-4cc4-916c-dba00352dad6" providerId="ADAL" clId="{B00BFAB0-1F27-4DE5-ACF9-27CB597A2618}" dt="2018-11-10T16:55:57.842" v="58"/>
        <pc:sldMkLst>
          <pc:docMk/>
          <pc:sldMk cId="1112338631" sldId="316"/>
        </pc:sldMkLst>
      </pc:sldChg>
      <pc:sldChg chg="modSp">
        <pc:chgData name="Kerry Kendrick" userId="7653fc1b-6954-4cc4-916c-dba00352dad6" providerId="ADAL" clId="{B00BFAB0-1F27-4DE5-ACF9-27CB597A2618}" dt="2018-11-10T17:00:39.319" v="77" actId="207"/>
        <pc:sldMkLst>
          <pc:docMk/>
          <pc:sldMk cId="2377488361" sldId="337"/>
        </pc:sldMkLst>
        <pc:spChg chg="mod">
          <ac:chgData name="Kerry Kendrick" userId="7653fc1b-6954-4cc4-916c-dba00352dad6" providerId="ADAL" clId="{B00BFAB0-1F27-4DE5-ACF9-27CB597A2618}" dt="2018-11-10T17:00:39.319" v="77" actId="207"/>
          <ac:spMkLst>
            <pc:docMk/>
            <pc:sldMk cId="2377488361" sldId="337"/>
            <ac:spMk id="3" creationId="{00000000-0000-0000-0000-000000000000}"/>
          </ac:spMkLst>
        </pc:spChg>
        <pc:spChg chg="mod">
          <ac:chgData name="Kerry Kendrick" userId="7653fc1b-6954-4cc4-916c-dba00352dad6" providerId="ADAL" clId="{B00BFAB0-1F27-4DE5-ACF9-27CB597A2618}" dt="2018-11-10T17:00:25.927" v="76" actId="207"/>
          <ac:spMkLst>
            <pc:docMk/>
            <pc:sldMk cId="2377488361" sldId="337"/>
            <ac:spMk id="4" creationId="{00000000-0000-0000-0000-000000000000}"/>
          </ac:spMkLst>
        </pc:spChg>
        <pc:spChg chg="mod">
          <ac:chgData name="Kerry Kendrick" userId="7653fc1b-6954-4cc4-916c-dba00352dad6" providerId="ADAL" clId="{B00BFAB0-1F27-4DE5-ACF9-27CB597A2618}" dt="2018-11-10T17:00:08.882" v="73"/>
          <ac:spMkLst>
            <pc:docMk/>
            <pc:sldMk cId="2377488361" sldId="337"/>
            <ac:spMk id="6" creationId="{00000000-0000-0000-0000-000000000000}"/>
          </ac:spMkLst>
        </pc:spChg>
      </pc:sldChg>
      <pc:sldChg chg="modSp">
        <pc:chgData name="Kerry Kendrick" userId="7653fc1b-6954-4cc4-916c-dba00352dad6" providerId="ADAL" clId="{B00BFAB0-1F27-4DE5-ACF9-27CB597A2618}" dt="2018-11-10T16:59:59.321" v="71" actId="207"/>
        <pc:sldMkLst>
          <pc:docMk/>
          <pc:sldMk cId="2507782285" sldId="338"/>
        </pc:sldMkLst>
        <pc:spChg chg="mod">
          <ac:chgData name="Kerry Kendrick" userId="7653fc1b-6954-4cc4-916c-dba00352dad6" providerId="ADAL" clId="{B00BFAB0-1F27-4DE5-ACF9-27CB597A2618}" dt="2018-11-10T16:59:59.321" v="71" actId="207"/>
          <ac:spMkLst>
            <pc:docMk/>
            <pc:sldMk cId="2507782285" sldId="338"/>
            <ac:spMk id="2" creationId="{00000000-0000-0000-0000-000000000000}"/>
          </ac:spMkLst>
        </pc:spChg>
        <pc:spChg chg="mod">
          <ac:chgData name="Kerry Kendrick" userId="7653fc1b-6954-4cc4-916c-dba00352dad6" providerId="ADAL" clId="{B00BFAB0-1F27-4DE5-ACF9-27CB597A2618}" dt="2018-11-10T16:59:48.355" v="69" actId="1076"/>
          <ac:spMkLst>
            <pc:docMk/>
            <pc:sldMk cId="2507782285" sldId="338"/>
            <ac:spMk id="3" creationId="{00000000-0000-0000-0000-000000000000}"/>
          </ac:spMkLst>
        </pc:spChg>
      </pc:sldChg>
      <pc:sldChg chg="delSp modSp del">
        <pc:chgData name="Kerry Kendrick" userId="7653fc1b-6954-4cc4-916c-dba00352dad6" providerId="ADAL" clId="{B00BFAB0-1F27-4DE5-ACF9-27CB597A2618}" dt="2018-11-10T16:47:14.688" v="16" actId="2696"/>
        <pc:sldMkLst>
          <pc:docMk/>
          <pc:sldMk cId="84415943" sldId="340"/>
        </pc:sldMkLst>
        <pc:spChg chg="del mod">
          <ac:chgData name="Kerry Kendrick" userId="7653fc1b-6954-4cc4-916c-dba00352dad6" providerId="ADAL" clId="{B00BFAB0-1F27-4DE5-ACF9-27CB597A2618}" dt="2018-11-10T16:46:31.655" v="6"/>
          <ac:spMkLst>
            <pc:docMk/>
            <pc:sldMk cId="84415943" sldId="340"/>
            <ac:spMk id="18" creationId="{00000000-0000-0000-0000-000000000000}"/>
          </ac:spMkLst>
        </pc:spChg>
      </pc:sldChg>
      <pc:sldChg chg="ord">
        <pc:chgData name="Kerry Kendrick" userId="7653fc1b-6954-4cc4-916c-dba00352dad6" providerId="ADAL" clId="{B00BFAB0-1F27-4DE5-ACF9-27CB597A2618}" dt="2018-11-10T16:57:42.551" v="61"/>
        <pc:sldMkLst>
          <pc:docMk/>
          <pc:sldMk cId="3890869268" sldId="342"/>
        </pc:sldMkLst>
      </pc:sldChg>
      <pc:sldChg chg="ord">
        <pc:chgData name="Kerry Kendrick" userId="7653fc1b-6954-4cc4-916c-dba00352dad6" providerId="ADAL" clId="{B00BFAB0-1F27-4DE5-ACF9-27CB597A2618}" dt="2018-11-10T16:57:45.980" v="62"/>
        <pc:sldMkLst>
          <pc:docMk/>
          <pc:sldMk cId="1000861571" sldId="343"/>
        </pc:sldMkLst>
      </pc:sldChg>
      <pc:sldChg chg="delSp modSp setBg">
        <pc:chgData name="Kerry Kendrick" userId="7653fc1b-6954-4cc4-916c-dba00352dad6" providerId="ADAL" clId="{B00BFAB0-1F27-4DE5-ACF9-27CB597A2618}" dt="2018-11-10T16:51:22.474" v="36" actId="1076"/>
        <pc:sldMkLst>
          <pc:docMk/>
          <pc:sldMk cId="2212067823" sldId="344"/>
        </pc:sldMkLst>
        <pc:spChg chg="mod">
          <ac:chgData name="Kerry Kendrick" userId="7653fc1b-6954-4cc4-916c-dba00352dad6" providerId="ADAL" clId="{B00BFAB0-1F27-4DE5-ACF9-27CB597A2618}" dt="2018-11-10T16:51:22.474" v="36" actId="1076"/>
          <ac:spMkLst>
            <pc:docMk/>
            <pc:sldMk cId="2212067823" sldId="344"/>
            <ac:spMk id="23" creationId="{00000000-0000-0000-0000-000000000000}"/>
          </ac:spMkLst>
        </pc:spChg>
        <pc:spChg chg="mod">
          <ac:chgData name="Kerry Kendrick" userId="7653fc1b-6954-4cc4-916c-dba00352dad6" providerId="ADAL" clId="{B00BFAB0-1F27-4DE5-ACF9-27CB597A2618}" dt="2018-11-10T16:51:18.610" v="35" actId="1076"/>
          <ac:spMkLst>
            <pc:docMk/>
            <pc:sldMk cId="2212067823" sldId="344"/>
            <ac:spMk id="24" creationId="{00000000-0000-0000-0000-000000000000}"/>
          </ac:spMkLst>
        </pc:spChg>
        <pc:spChg chg="mod">
          <ac:chgData name="Kerry Kendrick" userId="7653fc1b-6954-4cc4-916c-dba00352dad6" providerId="ADAL" clId="{B00BFAB0-1F27-4DE5-ACF9-27CB597A2618}" dt="2018-11-10T16:50:57.986" v="30" actId="14100"/>
          <ac:spMkLst>
            <pc:docMk/>
            <pc:sldMk cId="2212067823" sldId="344"/>
            <ac:spMk id="34" creationId="{00000000-0000-0000-0000-000000000000}"/>
          </ac:spMkLst>
        </pc:spChg>
        <pc:spChg chg="del">
          <ac:chgData name="Kerry Kendrick" userId="7653fc1b-6954-4cc4-916c-dba00352dad6" providerId="ADAL" clId="{B00BFAB0-1F27-4DE5-ACF9-27CB597A2618}" dt="2018-11-10T16:50:19.605" v="21" actId="478"/>
          <ac:spMkLst>
            <pc:docMk/>
            <pc:sldMk cId="2212067823" sldId="344"/>
            <ac:spMk id="36" creationId="{00000000-0000-0000-0000-000000000000}"/>
          </ac:spMkLst>
        </pc:spChg>
        <pc:spChg chg="del mod">
          <ac:chgData name="Kerry Kendrick" userId="7653fc1b-6954-4cc4-916c-dba00352dad6" providerId="ADAL" clId="{B00BFAB0-1F27-4DE5-ACF9-27CB597A2618}" dt="2018-11-10T16:51:06.453" v="32" actId="478"/>
          <ac:spMkLst>
            <pc:docMk/>
            <pc:sldMk cId="2212067823" sldId="344"/>
            <ac:spMk id="37" creationId="{00000000-0000-0000-0000-000000000000}"/>
          </ac:spMkLst>
        </pc:spChg>
        <pc:spChg chg="del">
          <ac:chgData name="Kerry Kendrick" userId="7653fc1b-6954-4cc4-916c-dba00352dad6" providerId="ADAL" clId="{B00BFAB0-1F27-4DE5-ACF9-27CB597A2618}" dt="2018-11-10T16:51:14.218" v="34" actId="478"/>
          <ac:spMkLst>
            <pc:docMk/>
            <pc:sldMk cId="2212067823" sldId="344"/>
            <ac:spMk id="38" creationId="{00000000-0000-0000-0000-000000000000}"/>
          </ac:spMkLst>
        </pc:spChg>
        <pc:spChg chg="mod">
          <ac:chgData name="Kerry Kendrick" userId="7653fc1b-6954-4cc4-916c-dba00352dad6" providerId="ADAL" clId="{B00BFAB0-1F27-4DE5-ACF9-27CB597A2618}" dt="2018-11-10T16:50:10.871" v="20" actId="1076"/>
          <ac:spMkLst>
            <pc:docMk/>
            <pc:sldMk cId="2212067823" sldId="344"/>
            <ac:spMk id="49" creationId="{00000000-0000-0000-0000-000000000000}"/>
          </ac:spMkLst>
        </pc:spChg>
        <pc:spChg chg="del">
          <ac:chgData name="Kerry Kendrick" userId="7653fc1b-6954-4cc4-916c-dba00352dad6" providerId="ADAL" clId="{B00BFAB0-1F27-4DE5-ACF9-27CB597A2618}" dt="2018-11-10T16:50:25.462" v="22" actId="478"/>
          <ac:spMkLst>
            <pc:docMk/>
            <pc:sldMk cId="2212067823" sldId="344"/>
            <ac:spMk id="50" creationId="{00000000-0000-0000-0000-000000000000}"/>
          </ac:spMkLst>
        </pc:spChg>
        <pc:spChg chg="del">
          <ac:chgData name="Kerry Kendrick" userId="7653fc1b-6954-4cc4-916c-dba00352dad6" providerId="ADAL" clId="{B00BFAB0-1F27-4DE5-ACF9-27CB597A2618}" dt="2018-11-10T16:51:09.700" v="33" actId="478"/>
          <ac:spMkLst>
            <pc:docMk/>
            <pc:sldMk cId="2212067823" sldId="344"/>
            <ac:spMk id="51" creationId="{00000000-0000-0000-0000-000000000000}"/>
          </ac:spMkLst>
        </pc:spChg>
        <pc:spChg chg="del">
          <ac:chgData name="Kerry Kendrick" userId="7653fc1b-6954-4cc4-916c-dba00352dad6" providerId="ADAL" clId="{B00BFAB0-1F27-4DE5-ACF9-27CB597A2618}" dt="2018-11-10T16:50:29.087" v="23" actId="478"/>
          <ac:spMkLst>
            <pc:docMk/>
            <pc:sldMk cId="2212067823" sldId="344"/>
            <ac:spMk id="52" creationId="{00000000-0000-0000-0000-000000000000}"/>
          </ac:spMkLst>
        </pc:spChg>
      </pc:sldChg>
      <pc:sldChg chg="delSp modSp">
        <pc:chgData name="Kerry Kendrick" userId="7653fc1b-6954-4cc4-916c-dba00352dad6" providerId="ADAL" clId="{B00BFAB0-1F27-4DE5-ACF9-27CB597A2618}" dt="2018-11-10T16:53:00.030" v="50" actId="12"/>
        <pc:sldMkLst>
          <pc:docMk/>
          <pc:sldMk cId="3511804105" sldId="345"/>
        </pc:sldMkLst>
        <pc:spChg chg="del">
          <ac:chgData name="Kerry Kendrick" userId="7653fc1b-6954-4cc4-916c-dba00352dad6" providerId="ADAL" clId="{B00BFAB0-1F27-4DE5-ACF9-27CB597A2618}" dt="2018-11-10T16:51:54.998" v="38" actId="478"/>
          <ac:spMkLst>
            <pc:docMk/>
            <pc:sldMk cId="3511804105" sldId="345"/>
            <ac:spMk id="3" creationId="{00000000-0000-0000-0000-000000000000}"/>
          </ac:spMkLst>
        </pc:spChg>
        <pc:spChg chg="del">
          <ac:chgData name="Kerry Kendrick" userId="7653fc1b-6954-4cc4-916c-dba00352dad6" providerId="ADAL" clId="{B00BFAB0-1F27-4DE5-ACF9-27CB597A2618}" dt="2018-11-10T16:51:58.414" v="39" actId="478"/>
          <ac:spMkLst>
            <pc:docMk/>
            <pc:sldMk cId="3511804105" sldId="345"/>
            <ac:spMk id="4" creationId="{00000000-0000-0000-0000-000000000000}"/>
          </ac:spMkLst>
        </pc:spChg>
        <pc:spChg chg="mod">
          <ac:chgData name="Kerry Kendrick" userId="7653fc1b-6954-4cc4-916c-dba00352dad6" providerId="ADAL" clId="{B00BFAB0-1F27-4DE5-ACF9-27CB597A2618}" dt="2018-11-10T16:53:00.030" v="50" actId="12"/>
          <ac:spMkLst>
            <pc:docMk/>
            <pc:sldMk cId="3511804105" sldId="345"/>
            <ac:spMk id="5" creationId="{00000000-0000-0000-0000-000000000000}"/>
          </ac:spMkLst>
        </pc:spChg>
      </pc:sldChg>
      <pc:sldChg chg="del">
        <pc:chgData name="Kerry Kendrick" userId="7653fc1b-6954-4cc4-916c-dba00352dad6" providerId="ADAL" clId="{B00BFAB0-1F27-4DE5-ACF9-27CB597A2618}" dt="2018-11-10T16:54:35.818" v="55" actId="2696"/>
        <pc:sldMkLst>
          <pc:docMk/>
          <pc:sldMk cId="4042940447" sldId="363"/>
        </pc:sldMkLst>
      </pc:sldChg>
      <pc:sldChg chg="add">
        <pc:chgData name="Kerry Kendrick" userId="7653fc1b-6954-4cc4-916c-dba00352dad6" providerId="ADAL" clId="{B00BFAB0-1F27-4DE5-ACF9-27CB597A2618}" dt="2018-11-10T16:54:56.340" v="57"/>
        <pc:sldMkLst>
          <pc:docMk/>
          <pc:sldMk cId="4155862759" sldId="363"/>
        </pc:sldMkLst>
      </pc:sldChg>
      <pc:sldChg chg="addSp delSp modSp add del">
        <pc:chgData name="Kerry Kendrick" userId="7653fc1b-6954-4cc4-916c-dba00352dad6" providerId="ADAL" clId="{B00BFAB0-1F27-4DE5-ACF9-27CB597A2618}" dt="2018-11-10T16:47:16.364" v="17" actId="2696"/>
        <pc:sldMkLst>
          <pc:docMk/>
          <pc:sldMk cId="3905286028" sldId="366"/>
        </pc:sldMkLst>
        <pc:spChg chg="del">
          <ac:chgData name="Kerry Kendrick" userId="7653fc1b-6954-4cc4-916c-dba00352dad6" providerId="ADAL" clId="{B00BFAB0-1F27-4DE5-ACF9-27CB597A2618}" dt="2018-11-10T16:46:56.094" v="11"/>
          <ac:spMkLst>
            <pc:docMk/>
            <pc:sldMk cId="3905286028" sldId="366"/>
            <ac:spMk id="2" creationId="{00000000-0000-0000-0000-000000000000}"/>
          </ac:spMkLst>
        </pc:spChg>
        <pc:spChg chg="del">
          <ac:chgData name="Kerry Kendrick" userId="7653fc1b-6954-4cc4-916c-dba00352dad6" providerId="ADAL" clId="{B00BFAB0-1F27-4DE5-ACF9-27CB597A2618}" dt="2018-11-10T16:45:53.504" v="4" actId="478"/>
          <ac:spMkLst>
            <pc:docMk/>
            <pc:sldMk cId="3905286028" sldId="366"/>
            <ac:spMk id="18" creationId="{00000000-0000-0000-0000-000000000000}"/>
          </ac:spMkLst>
        </pc:spChg>
        <pc:spChg chg="add mod">
          <ac:chgData name="Kerry Kendrick" userId="7653fc1b-6954-4cc4-916c-dba00352dad6" providerId="ADAL" clId="{B00BFAB0-1F27-4DE5-ACF9-27CB597A2618}" dt="2018-11-10T16:46:56.094" v="11"/>
          <ac:spMkLst>
            <pc:docMk/>
            <pc:sldMk cId="3905286028" sldId="366"/>
            <ac:spMk id="20" creationId="{C02E23CF-775C-4E14-B2E9-D4E1156F9302}"/>
          </ac:spMkLst>
        </pc:spChg>
      </pc:sldChg>
      <pc:sldChg chg="addSp delSp modSp add">
        <pc:chgData name="Kerry Kendrick" userId="7653fc1b-6954-4cc4-916c-dba00352dad6" providerId="ADAL" clId="{B00BFAB0-1F27-4DE5-ACF9-27CB597A2618}" dt="2018-11-10T16:47:06.145" v="15" actId="122"/>
        <pc:sldMkLst>
          <pc:docMk/>
          <pc:sldMk cId="11484749" sldId="367"/>
        </pc:sldMkLst>
        <pc:spChg chg="del">
          <ac:chgData name="Kerry Kendrick" userId="7653fc1b-6954-4cc4-916c-dba00352dad6" providerId="ADAL" clId="{B00BFAB0-1F27-4DE5-ACF9-27CB597A2618}" dt="2018-11-10T16:46:46.037" v="9" actId="478"/>
          <ac:spMkLst>
            <pc:docMk/>
            <pc:sldMk cId="11484749" sldId="367"/>
            <ac:spMk id="2" creationId="{8B34ECB4-E4AA-4AF6-8E38-F2C8A012A0D8}"/>
          </ac:spMkLst>
        </pc:spChg>
        <pc:spChg chg="del">
          <ac:chgData name="Kerry Kendrick" userId="7653fc1b-6954-4cc4-916c-dba00352dad6" providerId="ADAL" clId="{B00BFAB0-1F27-4DE5-ACF9-27CB597A2618}" dt="2018-11-10T16:46:41.054" v="8" actId="478"/>
          <ac:spMkLst>
            <pc:docMk/>
            <pc:sldMk cId="11484749" sldId="367"/>
            <ac:spMk id="3" creationId="{78293546-F84B-4E5A-89C9-387E613D679B}"/>
          </ac:spMkLst>
        </pc:spChg>
        <pc:spChg chg="add mod">
          <ac:chgData name="Kerry Kendrick" userId="7653fc1b-6954-4cc4-916c-dba00352dad6" providerId="ADAL" clId="{B00BFAB0-1F27-4DE5-ACF9-27CB597A2618}" dt="2018-11-10T16:46:50.800" v="10" actId="1076"/>
          <ac:spMkLst>
            <pc:docMk/>
            <pc:sldMk cId="11484749" sldId="367"/>
            <ac:spMk id="4" creationId="{7C57FD6E-4E2E-4C25-AB84-56B531D38008}"/>
          </ac:spMkLst>
        </pc:spChg>
        <pc:spChg chg="add mod">
          <ac:chgData name="Kerry Kendrick" userId="7653fc1b-6954-4cc4-916c-dba00352dad6" providerId="ADAL" clId="{B00BFAB0-1F27-4DE5-ACF9-27CB597A2618}" dt="2018-11-10T16:47:06.145" v="15" actId="122"/>
          <ac:spMkLst>
            <pc:docMk/>
            <pc:sldMk cId="11484749" sldId="367"/>
            <ac:spMk id="5" creationId="{A216A379-2896-4EC7-BB1B-47097A564A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870825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BB087D7B-E373-4816-9133-5FCAEE03A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230471-775A-4867-9D40-58EC57F100FC}" type="slidenum">
              <a:rPr lang="en-US" altLang="en-US"/>
              <a:pPr>
                <a:spcBef>
                  <a:spcPct val="0"/>
                </a:spcBef>
              </a:pPr>
              <a:t>2</a:t>
            </a:fld>
            <a:endParaRPr lang="en-US" altLang="en-US" dirty="0"/>
          </a:p>
        </p:txBody>
      </p:sp>
      <p:sp>
        <p:nvSpPr>
          <p:cNvPr id="10243" name="Rectangle 2">
            <a:extLst>
              <a:ext uri="{FF2B5EF4-FFF2-40B4-BE49-F238E27FC236}">
                <a16:creationId xmlns="" xmlns:a16="http://schemas.microsoft.com/office/drawing/2014/main" id="{B8EA67CD-32BB-46A6-8147-EC532186618C}"/>
              </a:ext>
            </a:extLst>
          </p:cNvPr>
          <p:cNvSpPr>
            <a:spLocks noGrp="1" noRot="1" noChangeAspect="1" noChangeArrowheads="1" noTextEdit="1"/>
          </p:cNvSpPr>
          <p:nvPr>
            <p:ph type="sldImg"/>
          </p:nvPr>
        </p:nvSpPr>
        <p:spPr>
          <a:ln/>
        </p:spPr>
      </p:sp>
      <p:sp>
        <p:nvSpPr>
          <p:cNvPr id="10244" name="Rectangle 3">
            <a:extLst>
              <a:ext uri="{FF2B5EF4-FFF2-40B4-BE49-F238E27FC236}">
                <a16:creationId xmlns="" xmlns:a16="http://schemas.microsoft.com/office/drawing/2014/main" id="{6D98BAB3-9FCA-4B0C-9F6B-22D7950B13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8096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Shape 13"/>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14" name="Shape 14"/>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15" name="Shape 15"/>
          <p:cNvSpPr>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latin typeface="Arial Narrow"/>
                <a:ea typeface="Arial Narrow"/>
                <a:cs typeface="Arial Narrow"/>
                <a:sym typeface="Arial Narrow"/>
              </a:defRPr>
            </a:lvl1pPr>
          </a:lstStyle>
          <a:p>
            <a:r>
              <a:t>Date</a:t>
            </a:r>
          </a:p>
        </p:txBody>
      </p:sp>
      <p:sp>
        <p:nvSpPr>
          <p:cNvPr id="16" name="Shape 16"/>
          <p:cNvSpPr>
            <a:spLocks noGrp="1"/>
          </p:cNvSpPr>
          <p:nvPr>
            <p:ph type="title"/>
          </p:nvPr>
        </p:nvSpPr>
        <p:spPr>
          <a:xfrm>
            <a:off x="355600" y="5905500"/>
            <a:ext cx="12293600" cy="2108200"/>
          </a:xfrm>
          <a:prstGeom prst="rect">
            <a:avLst/>
          </a:prstGeom>
        </p:spPr>
        <p:txBody>
          <a:bodyPr anchor="b"/>
          <a:lstStyle/>
          <a:p>
            <a:r>
              <a:t>Title Text</a:t>
            </a:r>
          </a:p>
        </p:txBody>
      </p:sp>
      <p:sp>
        <p:nvSpPr>
          <p:cNvPr id="17" name="Shape 17"/>
          <p:cNvSpPr>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Shape 138"/>
          <p:cNvSpPr>
            <a:spLocks noGrp="1"/>
          </p:cNvSpPr>
          <p:nvPr>
            <p:ph type="title"/>
          </p:nvPr>
        </p:nvSpPr>
        <p:spPr>
          <a:xfrm>
            <a:off x="650239" y="415430"/>
            <a:ext cx="11704322" cy="1968784"/>
          </a:xfrm>
          <a:prstGeom prst="rect">
            <a:avLst/>
          </a:prstGeom>
        </p:spPr>
        <p:txBody>
          <a:bodyPr lIns="65023" tIns="65023" rIns="65023" bIns="65023"/>
          <a:lstStyle>
            <a:lvl1pPr defTabSz="1300480">
              <a:defRPr sz="6200" spc="0">
                <a:solidFill>
                  <a:srgbClr val="FFFFFF"/>
                </a:solidFill>
                <a:effectLst>
                  <a:outerShdw blurRad="12700" dist="25400" dir="2700000" rotWithShape="0">
                    <a:srgbClr val="000000"/>
                  </a:outerShdw>
                </a:effectLst>
              </a:defRPr>
            </a:lvl1pPr>
          </a:lstStyle>
          <a:p>
            <a:r>
              <a:t>Title Text</a:t>
            </a:r>
          </a:p>
        </p:txBody>
      </p:sp>
      <p:sp>
        <p:nvSpPr>
          <p:cNvPr id="139" name="Shape 139"/>
          <p:cNvSpPr>
            <a:spLocks noGrp="1"/>
          </p:cNvSpPr>
          <p:nvPr>
            <p:ph type="body" idx="1"/>
          </p:nvPr>
        </p:nvSpPr>
        <p:spPr>
          <a:xfrm>
            <a:off x="650239" y="2709333"/>
            <a:ext cx="11704322" cy="5852161"/>
          </a:xfrm>
          <a:prstGeom prst="rect">
            <a:avLst/>
          </a:prstGeom>
        </p:spPr>
        <p:txBody>
          <a:bodyPr lIns="65023" tIns="65023" rIns="65023" bIns="65023" anchor="t"/>
          <a:lstStyle>
            <a:lvl1pPr marL="471487" indent="-471487" defTabSz="1300480">
              <a:spcBef>
                <a:spcPts val="1000"/>
              </a:spcBef>
              <a:buClr>
                <a:srgbClr val="FFCC00"/>
              </a:buClr>
              <a:buSzPct val="120000"/>
              <a:buFontTx/>
              <a:buChar char="❖"/>
              <a:defRPr sz="4400">
                <a:solidFill>
                  <a:srgbClr val="FFFFFF"/>
                </a:solidFill>
                <a:effectLst>
                  <a:outerShdw blurRad="12700" dist="25400" dir="2700000" rotWithShape="0">
                    <a:srgbClr val="000000"/>
                  </a:outerShdw>
                </a:effectLst>
              </a:defRPr>
            </a:lvl1pPr>
            <a:lvl2pPr marL="906235" indent="-449035" defTabSz="1300480">
              <a:spcBef>
                <a:spcPts val="1000"/>
              </a:spcBef>
              <a:buClr>
                <a:srgbClr val="FFCC00"/>
              </a:buClr>
              <a:buSzPct val="100000"/>
              <a:buFontTx/>
              <a:buChar char="–"/>
              <a:defRPr sz="4400">
                <a:solidFill>
                  <a:srgbClr val="FFFFFF"/>
                </a:solidFill>
                <a:effectLst>
                  <a:outerShdw blurRad="12700" dist="25400" dir="2700000" rotWithShape="0">
                    <a:srgbClr val="000000"/>
                  </a:outerShdw>
                </a:effectLst>
              </a:defRPr>
            </a:lvl2pPr>
            <a:lvl3pPr marL="1333500" indent="-419100" defTabSz="1300480">
              <a:spcBef>
                <a:spcPts val="1000"/>
              </a:spcBef>
              <a:buClr>
                <a:srgbClr val="FFCC00"/>
              </a:buClr>
              <a:buSzPct val="120000"/>
              <a:buFontTx/>
              <a:buChar char="•"/>
              <a:defRPr sz="4400">
                <a:solidFill>
                  <a:srgbClr val="FFFFFF"/>
                </a:solidFill>
                <a:effectLst>
                  <a:outerShdw blurRad="12700" dist="25400" dir="2700000" rotWithShape="0">
                    <a:srgbClr val="000000"/>
                  </a:outerShdw>
                </a:effectLst>
              </a:defRPr>
            </a:lvl3pPr>
            <a:lvl4pPr marL="1874520" indent="-502920" defTabSz="1300480">
              <a:spcBef>
                <a:spcPts val="1000"/>
              </a:spcBef>
              <a:buClr>
                <a:srgbClr val="FFCC00"/>
              </a:buClr>
              <a:buSzPct val="100000"/>
              <a:buFontTx/>
              <a:buChar char="–"/>
              <a:defRPr sz="4400">
                <a:solidFill>
                  <a:srgbClr val="FFFFFF"/>
                </a:solidFill>
                <a:effectLst>
                  <a:outerShdw blurRad="12700" dist="25400" dir="2700000" rotWithShape="0">
                    <a:srgbClr val="000000"/>
                  </a:outerShdw>
                </a:effectLst>
              </a:defRPr>
            </a:lvl4pPr>
            <a:lvl5pPr marL="2387600" indent="-558800" defTabSz="1300480">
              <a:spcBef>
                <a:spcPts val="1000"/>
              </a:spcBef>
              <a:buClr>
                <a:srgbClr val="FFCC00"/>
              </a:buClr>
              <a:buSzPct val="80000"/>
              <a:buFontTx/>
              <a:buChar char="❖"/>
              <a:defRPr sz="4400">
                <a:solidFill>
                  <a:srgbClr val="FFFFFF"/>
                </a:solidFill>
                <a:effectLst>
                  <a:outerShdw blurRad="12700" dist="254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40" name="Shape 140"/>
          <p:cNvSpPr>
            <a:spLocks noGrp="1"/>
          </p:cNvSpPr>
          <p:nvPr>
            <p:ph type="sldNum" sz="quarter" idx="2"/>
          </p:nvPr>
        </p:nvSpPr>
        <p:spPr>
          <a:xfrm>
            <a:off x="11957539" y="9170161"/>
            <a:ext cx="397021" cy="389271"/>
          </a:xfrm>
          <a:prstGeom prst="rect">
            <a:avLst/>
          </a:prstGeom>
        </p:spPr>
        <p:txBody>
          <a:bodyPr lIns="65023" tIns="65023" rIns="65023" bIns="65023" anchor="b"/>
          <a:lstStyle>
            <a:lvl1pPr algn="r" defTabSz="1300480">
              <a:defRPr sz="1800">
                <a:solidFill>
                  <a:srgbClr val="FFFFFF"/>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EBE365-8F2C-43E6-BAC6-D943281FC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827269C-E14E-4C81-A7A3-0C6CAE5749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01D6327-0120-453F-BFFA-DCE0B7B26576}"/>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a:extLst>
              <a:ext uri="{FF2B5EF4-FFF2-40B4-BE49-F238E27FC236}">
                <a16:creationId xmlns="" xmlns:a16="http://schemas.microsoft.com/office/drawing/2014/main" id="{A74F163A-487F-4A10-98B3-3D711BD4018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a:extLst>
              <a:ext uri="{FF2B5EF4-FFF2-40B4-BE49-F238E27FC236}">
                <a16:creationId xmlns="" xmlns:a16="http://schemas.microsoft.com/office/drawing/2014/main" id="{F5D3D880-82D2-4690-9DC9-43CF7DBA3DEC}"/>
              </a:ext>
            </a:extLst>
          </p:cNvPr>
          <p:cNvSpPr>
            <a:spLocks noGrp="1" noChangeArrowheads="1"/>
          </p:cNvSpPr>
          <p:nvPr>
            <p:ph type="sldNum" sz="quarter" idx="12"/>
          </p:nvPr>
        </p:nvSpPr>
        <p:spPr>
          <a:xfrm>
            <a:off x="12322936" y="9220200"/>
            <a:ext cx="335028" cy="348813"/>
          </a:xfrm>
          <a:ln/>
        </p:spPr>
        <p:txBody>
          <a:bodyPr/>
          <a:lstStyle>
            <a:lvl1pPr>
              <a:defRPr/>
            </a:lvl1pPr>
          </a:lstStyle>
          <a:p>
            <a:pPr>
              <a:defRPr/>
            </a:pPr>
            <a:fld id="{44E0C004-35FE-499D-98D4-0BB6BD9C6739}" type="slidenum">
              <a:rPr lang="en-US" altLang="en-US"/>
              <a:pPr>
                <a:defRPr/>
              </a:pPr>
              <a:t>‹#›</a:t>
            </a:fld>
            <a:endParaRPr lang="en-US" altLang="en-US" dirty="0"/>
          </a:p>
        </p:txBody>
      </p:sp>
    </p:spTree>
    <p:extLst>
      <p:ext uri="{BB962C8B-B14F-4D97-AF65-F5344CB8AC3E}">
        <p14:creationId xmlns:p14="http://schemas.microsoft.com/office/powerpoint/2010/main" val="334832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Shape 48"/>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49" name="Shape 49"/>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50" name="Shape 50"/>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dirty="0"/>
          </a:p>
        </p:txBody>
      </p:sp>
      <p:sp>
        <p:nvSpPr>
          <p:cNvPr id="51" name="Shape 51"/>
          <p:cNvSpPr>
            <a:spLocks noGrp="1"/>
          </p:cNvSpPr>
          <p:nvPr>
            <p:ph type="title"/>
          </p:nvPr>
        </p:nvSpPr>
        <p:spPr>
          <a:xfrm>
            <a:off x="355600" y="1930400"/>
            <a:ext cx="5816600" cy="3238500"/>
          </a:xfrm>
          <a:prstGeom prst="rect">
            <a:avLst/>
          </a:prstGeom>
        </p:spPr>
        <p:txBody>
          <a:bodyPr anchor="b"/>
          <a:lstStyle/>
          <a:p>
            <a:r>
              <a:t>Title Text</a:t>
            </a:r>
          </a:p>
        </p:txBody>
      </p:sp>
      <p:sp>
        <p:nvSpPr>
          <p:cNvPr id="52" name="Shape 52"/>
          <p:cNvSpPr>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228600">
              <a:spcBef>
                <a:spcPts val="1000"/>
              </a:spcBef>
              <a:buClrTx/>
              <a:buSzTx/>
              <a:buFontTx/>
              <a:buNone/>
              <a:defRPr sz="2400">
                <a:solidFill>
                  <a:srgbClr val="5C86B9"/>
                </a:solidFill>
              </a:defRPr>
            </a:lvl2pPr>
            <a:lvl3pPr marL="0" indent="457200">
              <a:spcBef>
                <a:spcPts val="1000"/>
              </a:spcBef>
              <a:buClrTx/>
              <a:buSzTx/>
              <a:buFontTx/>
              <a:buNone/>
              <a:defRPr sz="2400">
                <a:solidFill>
                  <a:srgbClr val="5C86B9"/>
                </a:solidFill>
              </a:defRPr>
            </a:lvl3pPr>
            <a:lvl4pPr marL="0" indent="685800">
              <a:spcBef>
                <a:spcPts val="1000"/>
              </a:spcBef>
              <a:buClrTx/>
              <a:buSzTx/>
              <a:buFontTx/>
              <a:buNone/>
              <a:defRPr sz="2400">
                <a:solidFill>
                  <a:srgbClr val="5C86B9"/>
                </a:solidFill>
              </a:defRPr>
            </a:lvl4pPr>
            <a:lvl5pPr marL="0" indent="91440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Shape 77"/>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78" name="Shape 78"/>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79" name="Shape 79"/>
          <p:cNvSpPr>
            <a:spLocks noGrp="1"/>
          </p:cNvSpPr>
          <p:nvPr>
            <p:ph type="pic" idx="13"/>
          </p:nvPr>
        </p:nvSpPr>
        <p:spPr>
          <a:xfrm>
            <a:off x="6502400" y="0"/>
            <a:ext cx="6502400" cy="9753600"/>
          </a:xfrm>
          <a:prstGeom prst="rect">
            <a:avLst/>
          </a:prstGeom>
        </p:spPr>
        <p:txBody>
          <a:bodyPr lIns="91439" tIns="45719" rIns="91439" bIns="45719" anchor="t">
            <a:noAutofit/>
          </a:bodyPr>
          <a:lstStyle/>
          <a:p>
            <a:endParaRPr dirty="0"/>
          </a:p>
        </p:txBody>
      </p:sp>
      <p:sp>
        <p:nvSpPr>
          <p:cNvPr id="80" name="Shape 80"/>
          <p:cNvSpPr>
            <a:spLocks noGrp="1"/>
          </p:cNvSpPr>
          <p:nvPr>
            <p:ph type="title"/>
          </p:nvPr>
        </p:nvSpPr>
        <p:spPr>
          <a:xfrm>
            <a:off x="355600" y="444500"/>
            <a:ext cx="5816600" cy="2044700"/>
          </a:xfrm>
          <a:prstGeom prst="rect">
            <a:avLst/>
          </a:prstGeom>
        </p:spPr>
        <p:txBody>
          <a:bodyPr/>
          <a:lstStyle/>
          <a:p>
            <a:r>
              <a:t>Title Text</a:t>
            </a:r>
          </a:p>
        </p:txBody>
      </p:sp>
      <p:sp>
        <p:nvSpPr>
          <p:cNvPr id="81" name="Shape 81"/>
          <p:cNvSpPr>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Shape 89"/>
          <p:cNvSpPr>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Shape 107"/>
          <p:cNvSpPr>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atin typeface="Palatino"/>
                <a:ea typeface="Palatino"/>
                <a:cs typeface="Palatino"/>
                <a:sym typeface="Palatino"/>
              </a:defRPr>
            </a:lvl1pPr>
          </a:lstStyle>
          <a:p>
            <a:r>
              <a:t>“Type a quote here.” </a:t>
            </a:r>
          </a:p>
        </p:txBody>
      </p:sp>
      <p:sp>
        <p:nvSpPr>
          <p:cNvPr id="108" name="Shape 108"/>
          <p:cNvSpPr>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latin typeface="Palatino"/>
                <a:ea typeface="Palatino"/>
                <a:cs typeface="Palatino"/>
                <a:sym typeface="Palatino"/>
              </a:defRPr>
            </a:lvl1pPr>
          </a:lstStyle>
          <a:p>
            <a:r>
              <a:t>–Johnny Appleseed</a:t>
            </a:r>
          </a:p>
        </p:txBody>
      </p:sp>
      <p:sp>
        <p:nvSpPr>
          <p:cNvPr id="109" name="Shape 109"/>
          <p:cNvSpPr>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Shape 116"/>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17" name="Shape 117"/>
          <p:cNvSpPr>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Shape 131"/>
          <p:cNvSpPr>
            <a:spLocks noGrp="1"/>
          </p:cNvSpPr>
          <p:nvPr>
            <p:ph type="sldNum" sz="quarter" idx="2"/>
          </p:nvPr>
        </p:nvSpPr>
        <p:spPr>
          <a:xfrm>
            <a:off x="11957539" y="9170161"/>
            <a:ext cx="397021" cy="389271"/>
          </a:xfrm>
          <a:prstGeom prst="rect">
            <a:avLst/>
          </a:prstGeom>
        </p:spPr>
        <p:txBody>
          <a:bodyPr lIns="65023" tIns="65023" rIns="65023" bIns="65023" anchor="b"/>
          <a:lstStyle>
            <a:lvl1pPr algn="r" defTabSz="1300480">
              <a:defRPr sz="1800">
                <a:solidFill>
                  <a:srgbClr val="FFFFFF"/>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3" name="Shape 3"/>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dirty="0"/>
          </a:p>
        </p:txBody>
      </p:sp>
      <p:sp>
        <p:nvSpPr>
          <p:cNvPr id="4" name="Shape 4"/>
          <p:cNvSpPr>
            <a:spLocks noGrp="1"/>
          </p:cNvSpPr>
          <p:nvPr>
            <p:ph type="title"/>
          </p:nvPr>
        </p:nvSpPr>
        <p:spPr>
          <a:xfrm>
            <a:off x="355600" y="444500"/>
            <a:ext cx="12293600" cy="2044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Shape 5"/>
          <p:cNvSpPr>
            <a:spLocks noGrp="1"/>
          </p:cNvSpPr>
          <p:nvPr>
            <p:ph type="body" idx="1"/>
          </p:nvPr>
        </p:nvSpPr>
        <p:spPr>
          <a:xfrm>
            <a:off x="355600" y="2984500"/>
            <a:ext cx="12293600" cy="6324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12331700" y="9220200"/>
            <a:ext cx="317500" cy="355600"/>
          </a:xfrm>
          <a:prstGeom prst="rect">
            <a:avLst/>
          </a:prstGeom>
          <a:ln w="12700">
            <a:miter lim="400000"/>
          </a:ln>
        </p:spPr>
        <p:txBody>
          <a:bodyPr wrap="none" lIns="50800" tIns="50800" rIns="50800" bIns="50800">
            <a:spAutoFit/>
          </a:bodyPr>
          <a:lstStyle>
            <a:lvl1pPr>
              <a:defRPr sz="1600">
                <a:solidFill>
                  <a:schemeClr val="accent1">
                    <a:hueOff val="54750"/>
                    <a:satOff val="-1697"/>
                    <a:lumOff val="-18038"/>
                  </a:schemeClr>
                </a:solidFill>
                <a:latin typeface="Palatino"/>
                <a:ea typeface="Palatino"/>
                <a:cs typeface="Palatino"/>
                <a:sym typeface="Palatino"/>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8" r:id="rId7"/>
    <p:sldLayoutId id="2147483659" r:id="rId8"/>
    <p:sldLayoutId id="2147483661" r:id="rId9"/>
    <p:sldLayoutId id="2147483662" r:id="rId10"/>
    <p:sldLayoutId id="2147483664" r:id="rId11"/>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1pPr>
      <a:lvl2pPr marL="0" marR="0" indent="228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2pPr>
      <a:lvl3pPr marL="0" marR="0" indent="457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3pPr>
      <a:lvl4pPr marL="0" marR="0" indent="685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4pPr>
      <a:lvl5pPr marL="0" marR="0" indent="9144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5pPr>
      <a:lvl6pPr marL="0" marR="0" indent="11430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6pPr>
      <a:lvl7pPr marL="0" marR="0" indent="13716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7pPr>
      <a:lvl8pPr marL="0" marR="0" indent="16002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8pPr>
      <a:lvl9pPr marL="0" marR="0" indent="1828800" algn="l" defTabSz="584200" rtl="0" latinLnBrk="0">
        <a:lnSpc>
          <a:spcPct val="100000"/>
        </a:lnSpc>
        <a:spcBef>
          <a:spcPts val="0"/>
        </a:spcBef>
        <a:spcAft>
          <a:spcPts val="0"/>
        </a:spcAft>
        <a:buClrTx/>
        <a:buSzTx/>
        <a:buFontTx/>
        <a:buNone/>
        <a:tabLst/>
        <a:defRPr sz="6400" b="0" i="0" u="none" strike="noStrike" cap="none" spc="-128" baseline="0">
          <a:ln>
            <a:noFill/>
          </a:ln>
          <a:solidFill>
            <a:schemeClr val="accent1">
              <a:hueOff val="54750"/>
              <a:satOff val="-1697"/>
              <a:lumOff val="-18038"/>
            </a:schemeClr>
          </a:solidFill>
          <a:uFillTx/>
          <a:latin typeface="+mj-lt"/>
          <a:ea typeface="+mj-ea"/>
          <a:cs typeface="+mj-cs"/>
          <a:sym typeface="Tahoma"/>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ln>
            <a:noFill/>
          </a:ln>
          <a:solidFill>
            <a:srgbClr val="000000"/>
          </a:solidFill>
          <a:uFillTx/>
          <a:latin typeface="+mj-lt"/>
          <a:ea typeface="+mj-ea"/>
          <a:cs typeface="+mj-cs"/>
          <a:sym typeface="Tahoma"/>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47" y="2687783"/>
            <a:ext cx="4876800" cy="6677890"/>
          </a:xfrm>
        </p:spPr>
        <p:txBody>
          <a:bodyPr>
            <a:normAutofit/>
          </a:bodyPr>
          <a:lstStyle/>
          <a:p>
            <a:pPr algn="ctr"/>
            <a:r>
              <a:rPr lang="en-US" dirty="0" smtClean="0"/>
              <a:t>Hosea and Amos</a:t>
            </a:r>
            <a:br>
              <a:rPr lang="en-US" dirty="0" smtClean="0"/>
            </a:br>
            <a:r>
              <a:rPr lang="en-US" dirty="0" smtClean="0"/>
              <a:t/>
            </a:r>
            <a:br>
              <a:rPr lang="en-US" dirty="0" smtClean="0"/>
            </a:br>
            <a:r>
              <a:rPr lang="en-US" dirty="0" smtClean="0">
                <a:solidFill>
                  <a:srgbClr val="FF0000"/>
                </a:solidFill>
              </a:rPr>
              <a:t>God’s Warning to His People</a:t>
            </a:r>
            <a:endParaRPr lang="en-US" dirty="0">
              <a:solidFill>
                <a:srgbClr val="FF0000"/>
              </a:solidFill>
            </a:endParaRPr>
          </a:p>
        </p:txBody>
      </p:sp>
      <p:pic>
        <p:nvPicPr>
          <p:cNvPr id="3" name="Hosea -Gods Love.jpg"/>
          <p:cNvPicPr>
            <a:picLocks noChangeAspect="1"/>
          </p:cNvPicPr>
          <p:nvPr/>
        </p:nvPicPr>
        <p:blipFill rotWithShape="1">
          <a:blip r:embed="rId2">
            <a:extLst/>
          </a:blip>
          <a:srcRect t="1190" r="16632"/>
          <a:stretch/>
        </p:blipFill>
        <p:spPr>
          <a:xfrm>
            <a:off x="367145" y="0"/>
            <a:ext cx="6888018" cy="4599709"/>
          </a:xfrm>
          <a:prstGeom prst="rect">
            <a:avLst/>
          </a:prstGeom>
          <a:ln w="12700">
            <a:miter lim="400000"/>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45" y="4587586"/>
            <a:ext cx="6888018" cy="5166014"/>
          </a:xfrm>
          <a:prstGeom prst="rect">
            <a:avLst/>
          </a:prstGeom>
        </p:spPr>
      </p:pic>
    </p:spTree>
    <p:extLst>
      <p:ext uri="{BB962C8B-B14F-4D97-AF65-F5344CB8AC3E}">
        <p14:creationId xmlns:p14="http://schemas.microsoft.com/office/powerpoint/2010/main" val="22616454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object 2"/>
          <p:cNvSpPr/>
          <p:nvPr/>
        </p:nvSpPr>
        <p:spPr>
          <a:xfrm>
            <a:off x="8745149" y="3340100"/>
            <a:ext cx="3777615" cy="5994400"/>
          </a:xfrm>
          <a:custGeom>
            <a:avLst/>
            <a:gdLst/>
            <a:ahLst/>
            <a:cxnLst/>
            <a:rect l="l" t="t" r="r" b="b"/>
            <a:pathLst>
              <a:path w="3777615" h="5994400">
                <a:moveTo>
                  <a:pt x="3587846" y="0"/>
                </a:moveTo>
                <a:lnTo>
                  <a:pt x="190500" y="0"/>
                </a:lnTo>
                <a:lnTo>
                  <a:pt x="140239" y="6516"/>
                </a:lnTo>
                <a:lnTo>
                  <a:pt x="95686" y="24998"/>
                </a:lnTo>
                <a:lnTo>
                  <a:pt x="58372" y="53847"/>
                </a:lnTo>
                <a:lnTo>
                  <a:pt x="29825" y="91463"/>
                </a:lnTo>
                <a:lnTo>
                  <a:pt x="11575" y="136248"/>
                </a:lnTo>
                <a:lnTo>
                  <a:pt x="5152" y="186602"/>
                </a:lnTo>
                <a:lnTo>
                  <a:pt x="0" y="5807168"/>
                </a:lnTo>
                <a:lnTo>
                  <a:pt x="6804" y="5857569"/>
                </a:lnTo>
                <a:lnTo>
                  <a:pt x="26008" y="5902470"/>
                </a:lnTo>
                <a:lnTo>
                  <a:pt x="55796" y="5940238"/>
                </a:lnTo>
                <a:lnTo>
                  <a:pt x="94350" y="5969238"/>
                </a:lnTo>
                <a:lnTo>
                  <a:pt x="139857" y="5987837"/>
                </a:lnTo>
                <a:lnTo>
                  <a:pt x="190500" y="5994400"/>
                </a:lnTo>
                <a:lnTo>
                  <a:pt x="3587846" y="5994400"/>
                </a:lnTo>
                <a:lnTo>
                  <a:pt x="3638393" y="5987837"/>
                </a:lnTo>
                <a:lnTo>
                  <a:pt x="3683660" y="5969238"/>
                </a:lnTo>
                <a:lnTo>
                  <a:pt x="3721903" y="5940238"/>
                </a:lnTo>
                <a:lnTo>
                  <a:pt x="3751379" y="5902470"/>
                </a:lnTo>
                <a:lnTo>
                  <a:pt x="3770343" y="5857569"/>
                </a:lnTo>
                <a:lnTo>
                  <a:pt x="3777052" y="5807168"/>
                </a:lnTo>
                <a:lnTo>
                  <a:pt x="3777052" y="186602"/>
                </a:lnTo>
                <a:lnTo>
                  <a:pt x="3770343" y="136248"/>
                </a:lnTo>
                <a:lnTo>
                  <a:pt x="3751379" y="91463"/>
                </a:lnTo>
                <a:lnTo>
                  <a:pt x="3721903" y="53847"/>
                </a:lnTo>
                <a:lnTo>
                  <a:pt x="3683660" y="24998"/>
                </a:lnTo>
                <a:lnTo>
                  <a:pt x="3638393" y="6516"/>
                </a:lnTo>
                <a:lnTo>
                  <a:pt x="3587846" y="0"/>
                </a:lnTo>
                <a:close/>
              </a:path>
            </a:pathLst>
          </a:custGeom>
          <a:solidFill>
            <a:srgbClr val="1780FB">
              <a:alpha val="39999"/>
            </a:srgbClr>
          </a:solidFill>
        </p:spPr>
        <p:txBody>
          <a:bodyPr wrap="square" lIns="0" tIns="0" rIns="0" bIns="0" rtlCol="0"/>
          <a:lstStyle/>
          <a:p>
            <a:endParaRPr dirty="0"/>
          </a:p>
        </p:txBody>
      </p:sp>
      <p:sp>
        <p:nvSpPr>
          <p:cNvPr id="3" name="object 3"/>
          <p:cNvSpPr/>
          <p:nvPr/>
        </p:nvSpPr>
        <p:spPr>
          <a:xfrm>
            <a:off x="8960566" y="5466984"/>
            <a:ext cx="3347720" cy="880110"/>
          </a:xfrm>
          <a:custGeom>
            <a:avLst/>
            <a:gdLst/>
            <a:ahLst/>
            <a:cxnLst/>
            <a:rect l="l" t="t" r="r" b="b"/>
            <a:pathLst>
              <a:path w="3347720" h="880110">
                <a:moveTo>
                  <a:pt x="0" y="0"/>
                </a:moveTo>
                <a:lnTo>
                  <a:pt x="3347509" y="0"/>
                </a:lnTo>
                <a:lnTo>
                  <a:pt x="3347509" y="880047"/>
                </a:lnTo>
                <a:lnTo>
                  <a:pt x="0" y="880047"/>
                </a:lnTo>
                <a:lnTo>
                  <a:pt x="0" y="0"/>
                </a:lnTo>
                <a:close/>
              </a:path>
            </a:pathLst>
          </a:custGeom>
          <a:solidFill>
            <a:srgbClr val="1B8418"/>
          </a:solidFill>
        </p:spPr>
        <p:txBody>
          <a:bodyPr wrap="square" lIns="0" tIns="0" rIns="0" bIns="0" rtlCol="0"/>
          <a:lstStyle/>
          <a:p>
            <a:endParaRPr dirty="0"/>
          </a:p>
        </p:txBody>
      </p:sp>
      <p:sp>
        <p:nvSpPr>
          <p:cNvPr id="4" name="object 4"/>
          <p:cNvSpPr/>
          <p:nvPr/>
        </p:nvSpPr>
        <p:spPr>
          <a:xfrm>
            <a:off x="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5" name="object 5"/>
          <p:cNvSpPr/>
          <p:nvPr/>
        </p:nvSpPr>
        <p:spPr>
          <a:xfrm>
            <a:off x="325120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6502400" y="0"/>
            <a:ext cx="3251200" cy="9753600"/>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9753600" y="0"/>
            <a:ext cx="3251200" cy="9753600"/>
          </a:xfrm>
          <a:prstGeom prst="rect">
            <a:avLst/>
          </a:prstGeom>
          <a:blipFill>
            <a:blip r:embed="rId5" cstate="print"/>
            <a:stretch>
              <a:fillRect/>
            </a:stretch>
          </a:blipFill>
        </p:spPr>
        <p:txBody>
          <a:bodyPr wrap="square" lIns="0" tIns="0" rIns="0" bIns="0" rtlCol="0"/>
          <a:lstStyle/>
          <a:p>
            <a:endParaRPr dirty="0"/>
          </a:p>
        </p:txBody>
      </p:sp>
      <p:sp>
        <p:nvSpPr>
          <p:cNvPr id="8" name="object 8"/>
          <p:cNvSpPr txBox="1"/>
          <p:nvPr/>
        </p:nvSpPr>
        <p:spPr>
          <a:xfrm>
            <a:off x="9372512" y="5658754"/>
            <a:ext cx="2524125"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Arial"/>
                <a:cs typeface="Arial"/>
              </a:rPr>
              <a:t>Not </a:t>
            </a:r>
            <a:r>
              <a:rPr sz="3000" dirty="0">
                <a:solidFill>
                  <a:srgbClr val="FFFFFF"/>
                </a:solidFill>
                <a:latin typeface="Arial"/>
                <a:cs typeface="Arial"/>
              </a:rPr>
              <a:t>My</a:t>
            </a:r>
            <a:r>
              <a:rPr sz="3000" spc="-55" dirty="0">
                <a:solidFill>
                  <a:srgbClr val="FFFFFF"/>
                </a:solidFill>
                <a:latin typeface="Arial"/>
                <a:cs typeface="Arial"/>
              </a:rPr>
              <a:t> </a:t>
            </a:r>
            <a:r>
              <a:rPr sz="3000" spc="-5" dirty="0">
                <a:solidFill>
                  <a:srgbClr val="FFFFFF"/>
                </a:solidFill>
                <a:latin typeface="Arial"/>
                <a:cs typeface="Arial"/>
              </a:rPr>
              <a:t>People</a:t>
            </a:r>
            <a:endParaRPr sz="3000" dirty="0">
              <a:latin typeface="Arial"/>
              <a:cs typeface="Arial"/>
            </a:endParaRPr>
          </a:p>
        </p:txBody>
      </p:sp>
      <p:sp>
        <p:nvSpPr>
          <p:cNvPr id="9" name="object 9"/>
          <p:cNvSpPr/>
          <p:nvPr/>
        </p:nvSpPr>
        <p:spPr>
          <a:xfrm>
            <a:off x="8960566" y="6620754"/>
            <a:ext cx="3347720" cy="2313305"/>
          </a:xfrm>
          <a:custGeom>
            <a:avLst/>
            <a:gdLst/>
            <a:ahLst/>
            <a:cxnLst/>
            <a:rect l="l" t="t" r="r" b="b"/>
            <a:pathLst>
              <a:path w="3347720" h="2313304">
                <a:moveTo>
                  <a:pt x="0" y="0"/>
                </a:moveTo>
                <a:lnTo>
                  <a:pt x="3347509" y="0"/>
                </a:lnTo>
                <a:lnTo>
                  <a:pt x="3347509" y="2313301"/>
                </a:lnTo>
                <a:lnTo>
                  <a:pt x="0" y="2313301"/>
                </a:lnTo>
                <a:lnTo>
                  <a:pt x="0" y="0"/>
                </a:lnTo>
                <a:close/>
              </a:path>
            </a:pathLst>
          </a:custGeom>
          <a:solidFill>
            <a:srgbClr val="1C4C0B"/>
          </a:solidFill>
        </p:spPr>
        <p:txBody>
          <a:bodyPr wrap="square" lIns="0" tIns="0" rIns="0" bIns="0" rtlCol="0"/>
          <a:lstStyle/>
          <a:p>
            <a:endParaRPr dirty="0"/>
          </a:p>
        </p:txBody>
      </p:sp>
      <p:sp>
        <p:nvSpPr>
          <p:cNvPr id="10" name="object 10"/>
          <p:cNvSpPr/>
          <p:nvPr/>
        </p:nvSpPr>
        <p:spPr>
          <a:xfrm>
            <a:off x="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11" name="object 11"/>
          <p:cNvSpPr/>
          <p:nvPr/>
        </p:nvSpPr>
        <p:spPr>
          <a:xfrm>
            <a:off x="325120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12" name="object 12"/>
          <p:cNvSpPr/>
          <p:nvPr/>
        </p:nvSpPr>
        <p:spPr>
          <a:xfrm>
            <a:off x="6502400" y="0"/>
            <a:ext cx="3251200" cy="9753600"/>
          </a:xfrm>
          <a:prstGeom prst="rect">
            <a:avLst/>
          </a:prstGeom>
          <a:blipFill>
            <a:blip r:embed="rId6" cstate="print"/>
            <a:stretch>
              <a:fillRect/>
            </a:stretch>
          </a:blipFill>
        </p:spPr>
        <p:txBody>
          <a:bodyPr wrap="square" lIns="0" tIns="0" rIns="0" bIns="0" rtlCol="0"/>
          <a:lstStyle/>
          <a:p>
            <a:endParaRPr dirty="0"/>
          </a:p>
        </p:txBody>
      </p:sp>
      <p:sp>
        <p:nvSpPr>
          <p:cNvPr id="13" name="object 13"/>
          <p:cNvSpPr/>
          <p:nvPr/>
        </p:nvSpPr>
        <p:spPr>
          <a:xfrm>
            <a:off x="9753600" y="0"/>
            <a:ext cx="3251200" cy="9753600"/>
          </a:xfrm>
          <a:prstGeom prst="rect">
            <a:avLst/>
          </a:prstGeom>
          <a:blipFill>
            <a:blip r:embed="rId7" cstate="print"/>
            <a:stretch>
              <a:fillRect/>
            </a:stretch>
          </a:blipFill>
        </p:spPr>
        <p:txBody>
          <a:bodyPr wrap="square" lIns="0" tIns="0" rIns="0" bIns="0" rtlCol="0"/>
          <a:lstStyle/>
          <a:p>
            <a:endParaRPr dirty="0"/>
          </a:p>
        </p:txBody>
      </p:sp>
      <p:sp>
        <p:nvSpPr>
          <p:cNvPr id="14" name="object 14"/>
          <p:cNvSpPr txBox="1"/>
          <p:nvPr/>
        </p:nvSpPr>
        <p:spPr>
          <a:xfrm>
            <a:off x="9171344" y="7066523"/>
            <a:ext cx="2926080" cy="1397000"/>
          </a:xfrm>
          <a:prstGeom prst="rect">
            <a:avLst/>
          </a:prstGeom>
        </p:spPr>
        <p:txBody>
          <a:bodyPr vert="horz" wrap="square" lIns="0" tIns="12700" rIns="0" bIns="0" rtlCol="0">
            <a:spAutoFit/>
          </a:bodyPr>
          <a:lstStyle/>
          <a:p>
            <a:pPr marL="12700" marR="5080" algn="ctr">
              <a:lnSpc>
                <a:spcPct val="100000"/>
              </a:lnSpc>
              <a:spcBef>
                <a:spcPts val="100"/>
              </a:spcBef>
            </a:pPr>
            <a:r>
              <a:rPr sz="3000" spc="-150" dirty="0">
                <a:solidFill>
                  <a:srgbClr val="FFFFFF"/>
                </a:solidFill>
                <a:latin typeface="Arial"/>
                <a:cs typeface="Arial"/>
              </a:rPr>
              <a:t>You </a:t>
            </a:r>
            <a:r>
              <a:rPr sz="3000" spc="-20" dirty="0">
                <a:solidFill>
                  <a:srgbClr val="FFFFFF"/>
                </a:solidFill>
                <a:latin typeface="Arial"/>
                <a:cs typeface="Arial"/>
              </a:rPr>
              <a:t>Are </a:t>
            </a:r>
            <a:r>
              <a:rPr sz="3000" dirty="0">
                <a:solidFill>
                  <a:srgbClr val="FFFFFF"/>
                </a:solidFill>
                <a:latin typeface="Arial"/>
                <a:cs typeface="Arial"/>
              </a:rPr>
              <a:t>Not My  </a:t>
            </a:r>
            <a:r>
              <a:rPr sz="3000" spc="-5" dirty="0">
                <a:solidFill>
                  <a:srgbClr val="FFFFFF"/>
                </a:solidFill>
                <a:latin typeface="Arial"/>
                <a:cs typeface="Arial"/>
              </a:rPr>
              <a:t>People </a:t>
            </a:r>
            <a:r>
              <a:rPr sz="3000" spc="50" dirty="0">
                <a:solidFill>
                  <a:srgbClr val="FFFFFF"/>
                </a:solidFill>
                <a:latin typeface="Arial"/>
                <a:cs typeface="Arial"/>
              </a:rPr>
              <a:t>And</a:t>
            </a:r>
            <a:r>
              <a:rPr sz="3000" spc="-30" dirty="0">
                <a:solidFill>
                  <a:srgbClr val="FFFFFF"/>
                </a:solidFill>
                <a:latin typeface="Arial"/>
                <a:cs typeface="Arial"/>
              </a:rPr>
              <a:t> </a:t>
            </a:r>
            <a:r>
              <a:rPr sz="3000" dirty="0">
                <a:solidFill>
                  <a:srgbClr val="FFFFFF"/>
                </a:solidFill>
                <a:latin typeface="Arial"/>
                <a:cs typeface="Arial"/>
              </a:rPr>
              <a:t>I</a:t>
            </a:r>
            <a:r>
              <a:rPr sz="3000" spc="-20" dirty="0">
                <a:solidFill>
                  <a:srgbClr val="FFFFFF"/>
                </a:solidFill>
                <a:latin typeface="Arial"/>
                <a:cs typeface="Arial"/>
              </a:rPr>
              <a:t> </a:t>
            </a:r>
            <a:r>
              <a:rPr sz="3000" spc="-45" dirty="0">
                <a:solidFill>
                  <a:srgbClr val="FFFFFF"/>
                </a:solidFill>
                <a:latin typeface="Arial"/>
                <a:cs typeface="Arial"/>
              </a:rPr>
              <a:t>Will </a:t>
            </a:r>
            <a:r>
              <a:rPr sz="3000" spc="-30" dirty="0">
                <a:solidFill>
                  <a:srgbClr val="FFFFFF"/>
                </a:solidFill>
                <a:latin typeface="Arial"/>
                <a:cs typeface="Arial"/>
              </a:rPr>
              <a:t> </a:t>
            </a:r>
            <a:r>
              <a:rPr sz="3000" spc="-5" dirty="0">
                <a:solidFill>
                  <a:srgbClr val="FFFFFF"/>
                </a:solidFill>
                <a:latin typeface="Arial"/>
                <a:cs typeface="Arial"/>
              </a:rPr>
              <a:t>Not Be </a:t>
            </a:r>
            <a:r>
              <a:rPr sz="3000" spc="-114" dirty="0">
                <a:solidFill>
                  <a:srgbClr val="FFFFFF"/>
                </a:solidFill>
                <a:latin typeface="Arial"/>
                <a:cs typeface="Arial"/>
              </a:rPr>
              <a:t>Your</a:t>
            </a:r>
            <a:r>
              <a:rPr sz="3000" spc="-40" dirty="0">
                <a:solidFill>
                  <a:srgbClr val="FFFFFF"/>
                </a:solidFill>
                <a:latin typeface="Arial"/>
                <a:cs typeface="Arial"/>
              </a:rPr>
              <a:t> </a:t>
            </a:r>
            <a:r>
              <a:rPr sz="3000" spc="50" dirty="0">
                <a:solidFill>
                  <a:srgbClr val="FFFFFF"/>
                </a:solidFill>
                <a:latin typeface="Arial"/>
                <a:cs typeface="Arial"/>
              </a:rPr>
              <a:t>God</a:t>
            </a:r>
            <a:endParaRPr sz="3000" dirty="0">
              <a:latin typeface="Arial"/>
              <a:cs typeface="Arial"/>
            </a:endParaRPr>
          </a:p>
        </p:txBody>
      </p:sp>
      <p:sp>
        <p:nvSpPr>
          <p:cNvPr id="15" name="object 15"/>
          <p:cNvSpPr/>
          <p:nvPr/>
        </p:nvSpPr>
        <p:spPr>
          <a:xfrm>
            <a:off x="4610100" y="3340100"/>
            <a:ext cx="3784600" cy="5994400"/>
          </a:xfrm>
          <a:custGeom>
            <a:avLst/>
            <a:gdLst/>
            <a:ahLst/>
            <a:cxnLst/>
            <a:rect l="l" t="t" r="r" b="b"/>
            <a:pathLst>
              <a:path w="3784600" h="5994400">
                <a:moveTo>
                  <a:pt x="3590973" y="0"/>
                </a:moveTo>
                <a:lnTo>
                  <a:pt x="193626" y="0"/>
                </a:lnTo>
                <a:lnTo>
                  <a:pt x="149773" y="4815"/>
                </a:lnTo>
                <a:lnTo>
                  <a:pt x="109229" y="18589"/>
                </a:lnTo>
                <a:lnTo>
                  <a:pt x="73247" y="40316"/>
                </a:lnTo>
                <a:lnTo>
                  <a:pt x="43081" y="68988"/>
                </a:lnTo>
                <a:lnTo>
                  <a:pt x="19982" y="103597"/>
                </a:lnTo>
                <a:lnTo>
                  <a:pt x="5204" y="143138"/>
                </a:lnTo>
                <a:lnTo>
                  <a:pt x="0" y="186602"/>
                </a:lnTo>
                <a:lnTo>
                  <a:pt x="3126" y="5807168"/>
                </a:lnTo>
                <a:lnTo>
                  <a:pt x="9931" y="5857569"/>
                </a:lnTo>
                <a:lnTo>
                  <a:pt x="29135" y="5902470"/>
                </a:lnTo>
                <a:lnTo>
                  <a:pt x="58922" y="5940238"/>
                </a:lnTo>
                <a:lnTo>
                  <a:pt x="97477" y="5969238"/>
                </a:lnTo>
                <a:lnTo>
                  <a:pt x="142984" y="5987837"/>
                </a:lnTo>
                <a:lnTo>
                  <a:pt x="193626" y="5994400"/>
                </a:lnTo>
                <a:lnTo>
                  <a:pt x="3590973" y="5994400"/>
                </a:lnTo>
                <a:lnTo>
                  <a:pt x="3634826" y="5989549"/>
                </a:lnTo>
                <a:lnTo>
                  <a:pt x="3675370" y="5975685"/>
                </a:lnTo>
                <a:lnTo>
                  <a:pt x="3711352" y="5953835"/>
                </a:lnTo>
                <a:lnTo>
                  <a:pt x="3741518" y="5925030"/>
                </a:lnTo>
                <a:lnTo>
                  <a:pt x="3764617" y="5890297"/>
                </a:lnTo>
                <a:lnTo>
                  <a:pt x="3779395" y="5850667"/>
                </a:lnTo>
                <a:lnTo>
                  <a:pt x="3784600" y="5807168"/>
                </a:lnTo>
                <a:lnTo>
                  <a:pt x="3784600" y="186602"/>
                </a:lnTo>
                <a:lnTo>
                  <a:pt x="3779395" y="143138"/>
                </a:lnTo>
                <a:lnTo>
                  <a:pt x="3764617" y="103597"/>
                </a:lnTo>
                <a:lnTo>
                  <a:pt x="3741518" y="68988"/>
                </a:lnTo>
                <a:lnTo>
                  <a:pt x="3711352" y="40316"/>
                </a:lnTo>
                <a:lnTo>
                  <a:pt x="3675370" y="18589"/>
                </a:lnTo>
                <a:lnTo>
                  <a:pt x="3634826" y="4815"/>
                </a:lnTo>
                <a:lnTo>
                  <a:pt x="3590973" y="0"/>
                </a:lnTo>
                <a:close/>
              </a:path>
            </a:pathLst>
          </a:custGeom>
          <a:solidFill>
            <a:srgbClr val="E44445">
              <a:alpha val="39999"/>
            </a:srgbClr>
          </a:solidFill>
        </p:spPr>
        <p:txBody>
          <a:bodyPr wrap="square" lIns="0" tIns="0" rIns="0" bIns="0" rtlCol="0"/>
          <a:lstStyle/>
          <a:p>
            <a:endParaRPr dirty="0"/>
          </a:p>
        </p:txBody>
      </p:sp>
      <p:sp>
        <p:nvSpPr>
          <p:cNvPr id="16" name="object 16"/>
          <p:cNvSpPr/>
          <p:nvPr/>
        </p:nvSpPr>
        <p:spPr>
          <a:xfrm>
            <a:off x="4799496" y="5466984"/>
            <a:ext cx="3347720" cy="880110"/>
          </a:xfrm>
          <a:custGeom>
            <a:avLst/>
            <a:gdLst/>
            <a:ahLst/>
            <a:cxnLst/>
            <a:rect l="l" t="t" r="r" b="b"/>
            <a:pathLst>
              <a:path w="3347720" h="880110">
                <a:moveTo>
                  <a:pt x="0" y="0"/>
                </a:moveTo>
                <a:lnTo>
                  <a:pt x="3347509" y="0"/>
                </a:lnTo>
                <a:lnTo>
                  <a:pt x="3347509" y="880047"/>
                </a:lnTo>
                <a:lnTo>
                  <a:pt x="0" y="880047"/>
                </a:lnTo>
                <a:lnTo>
                  <a:pt x="0" y="0"/>
                </a:lnTo>
                <a:close/>
              </a:path>
            </a:pathLst>
          </a:custGeom>
          <a:solidFill>
            <a:srgbClr val="1B8418"/>
          </a:solidFill>
        </p:spPr>
        <p:txBody>
          <a:bodyPr wrap="square" lIns="0" tIns="0" rIns="0" bIns="0" rtlCol="0"/>
          <a:lstStyle/>
          <a:p>
            <a:endParaRPr dirty="0"/>
          </a:p>
        </p:txBody>
      </p:sp>
      <p:sp>
        <p:nvSpPr>
          <p:cNvPr id="17" name="object 17"/>
          <p:cNvSpPr/>
          <p:nvPr/>
        </p:nvSpPr>
        <p:spPr>
          <a:xfrm>
            <a:off x="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3251200" y="0"/>
            <a:ext cx="3251200" cy="9753600"/>
          </a:xfrm>
          <a:prstGeom prst="rect">
            <a:avLst/>
          </a:prstGeom>
          <a:blipFill>
            <a:blip r:embed="rId8" cstate="print"/>
            <a:stretch>
              <a:fillRect/>
            </a:stretch>
          </a:blipFill>
        </p:spPr>
        <p:txBody>
          <a:bodyPr wrap="square" lIns="0" tIns="0" rIns="0" bIns="0" rtlCol="0"/>
          <a:lstStyle/>
          <a:p>
            <a:endParaRPr dirty="0"/>
          </a:p>
        </p:txBody>
      </p:sp>
      <p:sp>
        <p:nvSpPr>
          <p:cNvPr id="19" name="object 19"/>
          <p:cNvSpPr/>
          <p:nvPr/>
        </p:nvSpPr>
        <p:spPr>
          <a:xfrm>
            <a:off x="6502400" y="0"/>
            <a:ext cx="3251200" cy="9753600"/>
          </a:xfrm>
          <a:prstGeom prst="rect">
            <a:avLst/>
          </a:prstGeom>
          <a:blipFill>
            <a:blip r:embed="rId9" cstate="print"/>
            <a:stretch>
              <a:fillRect/>
            </a:stretch>
          </a:blipFill>
        </p:spPr>
        <p:txBody>
          <a:bodyPr wrap="square" lIns="0" tIns="0" rIns="0" bIns="0" rtlCol="0"/>
          <a:lstStyle/>
          <a:p>
            <a:endParaRPr dirty="0"/>
          </a:p>
        </p:txBody>
      </p:sp>
      <p:sp>
        <p:nvSpPr>
          <p:cNvPr id="20" name="object 20"/>
          <p:cNvSpPr/>
          <p:nvPr/>
        </p:nvSpPr>
        <p:spPr>
          <a:xfrm>
            <a:off x="975360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21" name="object 21"/>
          <p:cNvSpPr txBox="1"/>
          <p:nvPr/>
        </p:nvSpPr>
        <p:spPr>
          <a:xfrm>
            <a:off x="5638353" y="5658754"/>
            <a:ext cx="1670050" cy="482600"/>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FFFFFF"/>
                </a:solidFill>
                <a:latin typeface="Arial"/>
                <a:cs typeface="Arial"/>
              </a:rPr>
              <a:t>No</a:t>
            </a:r>
            <a:r>
              <a:rPr sz="3000" spc="-70" dirty="0">
                <a:solidFill>
                  <a:srgbClr val="FFFFFF"/>
                </a:solidFill>
                <a:latin typeface="Arial"/>
                <a:cs typeface="Arial"/>
              </a:rPr>
              <a:t> </a:t>
            </a:r>
            <a:r>
              <a:rPr sz="3000" spc="15" dirty="0">
                <a:solidFill>
                  <a:srgbClr val="FFFFFF"/>
                </a:solidFill>
                <a:latin typeface="Arial"/>
                <a:cs typeface="Arial"/>
              </a:rPr>
              <a:t>Mercy</a:t>
            </a:r>
            <a:endParaRPr sz="3000" dirty="0">
              <a:latin typeface="Arial"/>
              <a:cs typeface="Arial"/>
            </a:endParaRPr>
          </a:p>
        </p:txBody>
      </p:sp>
      <p:sp>
        <p:nvSpPr>
          <p:cNvPr id="22" name="object 22"/>
          <p:cNvSpPr/>
          <p:nvPr/>
        </p:nvSpPr>
        <p:spPr>
          <a:xfrm>
            <a:off x="481305" y="3340100"/>
            <a:ext cx="3773804" cy="5994400"/>
          </a:xfrm>
          <a:custGeom>
            <a:avLst/>
            <a:gdLst/>
            <a:ahLst/>
            <a:cxnLst/>
            <a:rect l="l" t="t" r="r" b="b"/>
            <a:pathLst>
              <a:path w="3773804" h="5994400">
                <a:moveTo>
                  <a:pt x="3587846" y="0"/>
                </a:moveTo>
                <a:lnTo>
                  <a:pt x="190500" y="0"/>
                </a:lnTo>
                <a:lnTo>
                  <a:pt x="139953" y="6516"/>
                </a:lnTo>
                <a:lnTo>
                  <a:pt x="94686" y="24998"/>
                </a:lnTo>
                <a:lnTo>
                  <a:pt x="56443" y="53847"/>
                </a:lnTo>
                <a:lnTo>
                  <a:pt x="26967" y="91463"/>
                </a:lnTo>
                <a:lnTo>
                  <a:pt x="8003" y="136248"/>
                </a:lnTo>
                <a:lnTo>
                  <a:pt x="1294" y="186602"/>
                </a:lnTo>
                <a:lnTo>
                  <a:pt x="0" y="5807168"/>
                </a:lnTo>
                <a:lnTo>
                  <a:pt x="6804" y="5857569"/>
                </a:lnTo>
                <a:lnTo>
                  <a:pt x="26008" y="5902470"/>
                </a:lnTo>
                <a:lnTo>
                  <a:pt x="55796" y="5940238"/>
                </a:lnTo>
                <a:lnTo>
                  <a:pt x="94351" y="5969238"/>
                </a:lnTo>
                <a:lnTo>
                  <a:pt x="139857" y="5987837"/>
                </a:lnTo>
                <a:lnTo>
                  <a:pt x="190500" y="5994400"/>
                </a:lnTo>
                <a:lnTo>
                  <a:pt x="3587846" y="5994400"/>
                </a:lnTo>
                <a:lnTo>
                  <a:pt x="3638107" y="5987837"/>
                </a:lnTo>
                <a:lnTo>
                  <a:pt x="3682660" y="5969238"/>
                </a:lnTo>
                <a:lnTo>
                  <a:pt x="3719974" y="5940238"/>
                </a:lnTo>
                <a:lnTo>
                  <a:pt x="3748521" y="5902470"/>
                </a:lnTo>
                <a:lnTo>
                  <a:pt x="3766771" y="5857569"/>
                </a:lnTo>
                <a:lnTo>
                  <a:pt x="3773194" y="5807168"/>
                </a:lnTo>
                <a:lnTo>
                  <a:pt x="3773194" y="186602"/>
                </a:lnTo>
                <a:lnTo>
                  <a:pt x="3766771" y="136248"/>
                </a:lnTo>
                <a:lnTo>
                  <a:pt x="3748521" y="91463"/>
                </a:lnTo>
                <a:lnTo>
                  <a:pt x="3719974" y="53847"/>
                </a:lnTo>
                <a:lnTo>
                  <a:pt x="3682660" y="24998"/>
                </a:lnTo>
                <a:lnTo>
                  <a:pt x="3638107" y="6516"/>
                </a:lnTo>
                <a:lnTo>
                  <a:pt x="3587846" y="0"/>
                </a:lnTo>
                <a:close/>
              </a:path>
            </a:pathLst>
          </a:custGeom>
          <a:solidFill>
            <a:srgbClr val="1780FB">
              <a:alpha val="39999"/>
            </a:srgbClr>
          </a:solidFill>
        </p:spPr>
        <p:txBody>
          <a:bodyPr wrap="square" lIns="0" tIns="0" rIns="0" bIns="0" rtlCol="0"/>
          <a:lstStyle/>
          <a:p>
            <a:endParaRPr dirty="0"/>
          </a:p>
        </p:txBody>
      </p:sp>
      <p:sp>
        <p:nvSpPr>
          <p:cNvPr id="23" name="object 23"/>
          <p:cNvSpPr/>
          <p:nvPr/>
        </p:nvSpPr>
        <p:spPr>
          <a:xfrm>
            <a:off x="4899250" y="622300"/>
            <a:ext cx="3409950" cy="1701800"/>
          </a:xfrm>
          <a:custGeom>
            <a:avLst/>
            <a:gdLst/>
            <a:ahLst/>
            <a:cxnLst/>
            <a:rect l="l" t="t" r="r" b="b"/>
            <a:pathLst>
              <a:path w="3409950" h="1701800">
                <a:moveTo>
                  <a:pt x="3215307" y="0"/>
                </a:moveTo>
                <a:lnTo>
                  <a:pt x="190500" y="0"/>
                </a:lnTo>
                <a:lnTo>
                  <a:pt x="140311" y="6804"/>
                </a:lnTo>
                <a:lnTo>
                  <a:pt x="95937" y="26008"/>
                </a:lnTo>
                <a:lnTo>
                  <a:pt x="58855" y="55796"/>
                </a:lnTo>
                <a:lnTo>
                  <a:pt x="30540" y="94350"/>
                </a:lnTo>
                <a:lnTo>
                  <a:pt x="12469" y="139857"/>
                </a:lnTo>
                <a:lnTo>
                  <a:pt x="6117" y="190500"/>
                </a:lnTo>
                <a:lnTo>
                  <a:pt x="0" y="1511300"/>
                </a:lnTo>
                <a:lnTo>
                  <a:pt x="5031" y="1554980"/>
                </a:lnTo>
                <a:lnTo>
                  <a:pt x="19362" y="1595077"/>
                </a:lnTo>
                <a:lnTo>
                  <a:pt x="41850" y="1630448"/>
                </a:lnTo>
                <a:lnTo>
                  <a:pt x="71352" y="1659949"/>
                </a:lnTo>
                <a:lnTo>
                  <a:pt x="106723" y="1682437"/>
                </a:lnTo>
                <a:lnTo>
                  <a:pt x="146820" y="1696768"/>
                </a:lnTo>
                <a:lnTo>
                  <a:pt x="190500" y="1701800"/>
                </a:lnTo>
                <a:lnTo>
                  <a:pt x="3215307" y="1701800"/>
                </a:lnTo>
                <a:lnTo>
                  <a:pt x="3259203" y="1696768"/>
                </a:lnTo>
                <a:lnTo>
                  <a:pt x="3299859" y="1682437"/>
                </a:lnTo>
                <a:lnTo>
                  <a:pt x="3335994" y="1659949"/>
                </a:lnTo>
                <a:lnTo>
                  <a:pt x="3366327" y="1630448"/>
                </a:lnTo>
                <a:lnTo>
                  <a:pt x="3389579" y="1595077"/>
                </a:lnTo>
                <a:lnTo>
                  <a:pt x="3404469" y="1554980"/>
                </a:lnTo>
                <a:lnTo>
                  <a:pt x="3409717" y="1511300"/>
                </a:lnTo>
                <a:lnTo>
                  <a:pt x="3409717" y="190500"/>
                </a:lnTo>
                <a:lnTo>
                  <a:pt x="3404469" y="146819"/>
                </a:lnTo>
                <a:lnTo>
                  <a:pt x="3389579" y="106722"/>
                </a:lnTo>
                <a:lnTo>
                  <a:pt x="3366327" y="71351"/>
                </a:lnTo>
                <a:lnTo>
                  <a:pt x="3335994" y="41850"/>
                </a:lnTo>
                <a:lnTo>
                  <a:pt x="3299859" y="19362"/>
                </a:lnTo>
                <a:lnTo>
                  <a:pt x="3259203" y="5031"/>
                </a:lnTo>
                <a:lnTo>
                  <a:pt x="3215307" y="0"/>
                </a:lnTo>
                <a:close/>
              </a:path>
            </a:pathLst>
          </a:custGeom>
          <a:solidFill>
            <a:srgbClr val="EE7C15"/>
          </a:solidFill>
        </p:spPr>
        <p:txBody>
          <a:bodyPr wrap="square" lIns="0" tIns="0" rIns="0" bIns="0" rtlCol="0"/>
          <a:lstStyle/>
          <a:p>
            <a:endParaRPr dirty="0"/>
          </a:p>
        </p:txBody>
      </p:sp>
      <p:sp>
        <p:nvSpPr>
          <p:cNvPr id="24" name="object 24"/>
          <p:cNvSpPr/>
          <p:nvPr/>
        </p:nvSpPr>
        <p:spPr>
          <a:xfrm>
            <a:off x="4854350" y="622300"/>
            <a:ext cx="3409950" cy="1701800"/>
          </a:xfrm>
          <a:custGeom>
            <a:avLst/>
            <a:gdLst/>
            <a:ahLst/>
            <a:cxnLst/>
            <a:rect l="l" t="t" r="r" b="b"/>
            <a:pathLst>
              <a:path w="3409950" h="1701800">
                <a:moveTo>
                  <a:pt x="0" y="1511300"/>
                </a:moveTo>
                <a:lnTo>
                  <a:pt x="6117" y="190500"/>
                </a:lnTo>
                <a:lnTo>
                  <a:pt x="12468" y="139857"/>
                </a:lnTo>
                <a:lnTo>
                  <a:pt x="30539" y="94350"/>
                </a:lnTo>
                <a:lnTo>
                  <a:pt x="58854" y="55796"/>
                </a:lnTo>
                <a:lnTo>
                  <a:pt x="95936" y="26008"/>
                </a:lnTo>
                <a:lnTo>
                  <a:pt x="140310" y="6804"/>
                </a:lnTo>
                <a:lnTo>
                  <a:pt x="190500" y="0"/>
                </a:lnTo>
                <a:lnTo>
                  <a:pt x="3215307" y="0"/>
                </a:lnTo>
                <a:lnTo>
                  <a:pt x="3259203" y="5031"/>
                </a:lnTo>
                <a:lnTo>
                  <a:pt x="3299859" y="19362"/>
                </a:lnTo>
                <a:lnTo>
                  <a:pt x="3335993" y="41850"/>
                </a:lnTo>
                <a:lnTo>
                  <a:pt x="3366327" y="71351"/>
                </a:lnTo>
                <a:lnTo>
                  <a:pt x="3389579" y="106722"/>
                </a:lnTo>
                <a:lnTo>
                  <a:pt x="3404469" y="146819"/>
                </a:lnTo>
                <a:lnTo>
                  <a:pt x="3409717" y="190500"/>
                </a:lnTo>
                <a:lnTo>
                  <a:pt x="3409717" y="1511300"/>
                </a:lnTo>
                <a:lnTo>
                  <a:pt x="3404469" y="1554980"/>
                </a:lnTo>
                <a:lnTo>
                  <a:pt x="3389579" y="1595077"/>
                </a:lnTo>
                <a:lnTo>
                  <a:pt x="3366327" y="1630448"/>
                </a:lnTo>
                <a:lnTo>
                  <a:pt x="3335993" y="1659949"/>
                </a:lnTo>
                <a:lnTo>
                  <a:pt x="3299859" y="1682437"/>
                </a:lnTo>
                <a:lnTo>
                  <a:pt x="3259203" y="1696768"/>
                </a:lnTo>
                <a:lnTo>
                  <a:pt x="3215307" y="1701800"/>
                </a:lnTo>
                <a:lnTo>
                  <a:pt x="190500" y="1701800"/>
                </a:lnTo>
                <a:lnTo>
                  <a:pt x="146820" y="1696768"/>
                </a:lnTo>
                <a:lnTo>
                  <a:pt x="106722" y="1682437"/>
                </a:lnTo>
                <a:lnTo>
                  <a:pt x="71351" y="1659949"/>
                </a:lnTo>
                <a:lnTo>
                  <a:pt x="41850" y="1630448"/>
                </a:lnTo>
                <a:lnTo>
                  <a:pt x="19362" y="1595077"/>
                </a:lnTo>
                <a:lnTo>
                  <a:pt x="5031" y="1554980"/>
                </a:lnTo>
                <a:lnTo>
                  <a:pt x="0" y="1511300"/>
                </a:lnTo>
                <a:close/>
              </a:path>
            </a:pathLst>
          </a:custGeom>
          <a:ln w="127000">
            <a:solidFill>
              <a:srgbClr val="000000"/>
            </a:solidFill>
          </a:ln>
        </p:spPr>
        <p:txBody>
          <a:bodyPr wrap="square" lIns="0" tIns="0" rIns="0" bIns="0" rtlCol="0"/>
          <a:lstStyle/>
          <a:p>
            <a:endParaRPr dirty="0"/>
          </a:p>
        </p:txBody>
      </p:sp>
      <p:sp>
        <p:nvSpPr>
          <p:cNvPr id="25" name="object 25"/>
          <p:cNvSpPr txBox="1"/>
          <p:nvPr/>
        </p:nvSpPr>
        <p:spPr>
          <a:xfrm>
            <a:off x="5633501" y="840730"/>
            <a:ext cx="2058035" cy="1244600"/>
          </a:xfrm>
          <a:prstGeom prst="rect">
            <a:avLst/>
          </a:prstGeom>
        </p:spPr>
        <p:txBody>
          <a:bodyPr vert="horz" wrap="square" lIns="0" tIns="12700" rIns="0" bIns="0" rtlCol="0">
            <a:spAutoFit/>
          </a:bodyPr>
          <a:lstStyle/>
          <a:p>
            <a:pPr marL="210185" marR="5080" indent="-198120">
              <a:lnSpc>
                <a:spcPct val="100000"/>
              </a:lnSpc>
              <a:spcBef>
                <a:spcPts val="100"/>
              </a:spcBef>
            </a:pPr>
            <a:r>
              <a:rPr sz="4000" b="1" spc="-5" dirty="0">
                <a:solidFill>
                  <a:srgbClr val="FFFFFF"/>
                </a:solidFill>
                <a:latin typeface="Arial"/>
                <a:cs typeface="Arial"/>
              </a:rPr>
              <a:t>Hosea</a:t>
            </a:r>
            <a:r>
              <a:rPr sz="4000" b="1" spc="-95" dirty="0">
                <a:solidFill>
                  <a:srgbClr val="FFFFFF"/>
                </a:solidFill>
                <a:latin typeface="Arial"/>
                <a:cs typeface="Arial"/>
              </a:rPr>
              <a:t> </a:t>
            </a:r>
            <a:r>
              <a:rPr sz="4000" b="1" dirty="0">
                <a:solidFill>
                  <a:srgbClr val="FFFFFF"/>
                </a:solidFill>
                <a:latin typeface="Arial"/>
                <a:cs typeface="Arial"/>
              </a:rPr>
              <a:t>&amp;  </a:t>
            </a:r>
            <a:r>
              <a:rPr sz="4000" b="1" spc="-5" dirty="0">
                <a:solidFill>
                  <a:srgbClr val="FFFFFF"/>
                </a:solidFill>
                <a:latin typeface="Arial"/>
                <a:cs typeface="Arial"/>
              </a:rPr>
              <a:t>Gomer</a:t>
            </a:r>
            <a:endParaRPr sz="4000" dirty="0">
              <a:latin typeface="Arial"/>
              <a:cs typeface="Arial"/>
            </a:endParaRPr>
          </a:p>
        </p:txBody>
      </p:sp>
      <p:sp>
        <p:nvSpPr>
          <p:cNvPr id="26" name="object 26"/>
          <p:cNvSpPr/>
          <p:nvPr/>
        </p:nvSpPr>
        <p:spPr>
          <a:xfrm>
            <a:off x="667575" y="3492500"/>
            <a:ext cx="3409315" cy="1701800"/>
          </a:xfrm>
          <a:custGeom>
            <a:avLst/>
            <a:gdLst/>
            <a:ahLst/>
            <a:cxnLst/>
            <a:rect l="l" t="t" r="r" b="b"/>
            <a:pathLst>
              <a:path w="3409315" h="1701800">
                <a:moveTo>
                  <a:pt x="3215307" y="0"/>
                </a:moveTo>
                <a:lnTo>
                  <a:pt x="190500" y="0"/>
                </a:lnTo>
                <a:lnTo>
                  <a:pt x="140266" y="6727"/>
                </a:lnTo>
                <a:lnTo>
                  <a:pt x="95783" y="25739"/>
                </a:lnTo>
                <a:lnTo>
                  <a:pt x="58558" y="55275"/>
                </a:lnTo>
                <a:lnTo>
                  <a:pt x="30100" y="93580"/>
                </a:lnTo>
                <a:lnTo>
                  <a:pt x="11919" y="138894"/>
                </a:lnTo>
                <a:lnTo>
                  <a:pt x="5524" y="189459"/>
                </a:lnTo>
                <a:lnTo>
                  <a:pt x="0" y="1510259"/>
                </a:lnTo>
                <a:lnTo>
                  <a:pt x="5031" y="1553997"/>
                </a:lnTo>
                <a:lnTo>
                  <a:pt x="19362" y="1594242"/>
                </a:lnTo>
                <a:lnTo>
                  <a:pt x="41850" y="1629816"/>
                </a:lnTo>
                <a:lnTo>
                  <a:pt x="71351" y="1659539"/>
                </a:lnTo>
                <a:lnTo>
                  <a:pt x="106722" y="1682230"/>
                </a:lnTo>
                <a:lnTo>
                  <a:pt x="146820" y="1696711"/>
                </a:lnTo>
                <a:lnTo>
                  <a:pt x="190500" y="1701800"/>
                </a:lnTo>
                <a:lnTo>
                  <a:pt x="3215307" y="1701800"/>
                </a:lnTo>
                <a:lnTo>
                  <a:pt x="3259170" y="1696711"/>
                </a:lnTo>
                <a:lnTo>
                  <a:pt x="3299741" y="1682230"/>
                </a:lnTo>
                <a:lnTo>
                  <a:pt x="3335760" y="1659539"/>
                </a:lnTo>
                <a:lnTo>
                  <a:pt x="3365968" y="1629816"/>
                </a:lnTo>
                <a:lnTo>
                  <a:pt x="3389104" y="1594242"/>
                </a:lnTo>
                <a:lnTo>
                  <a:pt x="3403909" y="1553997"/>
                </a:lnTo>
                <a:lnTo>
                  <a:pt x="3409124" y="1510259"/>
                </a:lnTo>
                <a:lnTo>
                  <a:pt x="3409124" y="189459"/>
                </a:lnTo>
                <a:lnTo>
                  <a:pt x="3403909" y="145837"/>
                </a:lnTo>
                <a:lnTo>
                  <a:pt x="3389104" y="105888"/>
                </a:lnTo>
                <a:lnTo>
                  <a:pt x="3365968" y="70721"/>
                </a:lnTo>
                <a:lnTo>
                  <a:pt x="3335760" y="41441"/>
                </a:lnTo>
                <a:lnTo>
                  <a:pt x="3299741" y="19156"/>
                </a:lnTo>
                <a:lnTo>
                  <a:pt x="3259170" y="4973"/>
                </a:lnTo>
                <a:lnTo>
                  <a:pt x="3215307" y="0"/>
                </a:lnTo>
                <a:close/>
              </a:path>
            </a:pathLst>
          </a:custGeom>
          <a:solidFill>
            <a:srgbClr val="095BC4"/>
          </a:solidFill>
        </p:spPr>
        <p:txBody>
          <a:bodyPr wrap="square" lIns="0" tIns="0" rIns="0" bIns="0" rtlCol="0"/>
          <a:lstStyle/>
          <a:p>
            <a:endParaRPr dirty="0"/>
          </a:p>
        </p:txBody>
      </p:sp>
      <p:sp>
        <p:nvSpPr>
          <p:cNvPr id="27" name="object 27"/>
          <p:cNvSpPr/>
          <p:nvPr/>
        </p:nvSpPr>
        <p:spPr>
          <a:xfrm>
            <a:off x="667575" y="3492500"/>
            <a:ext cx="3409315" cy="1701800"/>
          </a:xfrm>
          <a:custGeom>
            <a:avLst/>
            <a:gdLst/>
            <a:ahLst/>
            <a:cxnLst/>
            <a:rect l="l" t="t" r="r" b="b"/>
            <a:pathLst>
              <a:path w="3409315" h="1701800">
                <a:moveTo>
                  <a:pt x="0" y="1510259"/>
                </a:moveTo>
                <a:lnTo>
                  <a:pt x="5524" y="189459"/>
                </a:lnTo>
                <a:lnTo>
                  <a:pt x="11919" y="138894"/>
                </a:lnTo>
                <a:lnTo>
                  <a:pt x="30100" y="93580"/>
                </a:lnTo>
                <a:lnTo>
                  <a:pt x="58558" y="55275"/>
                </a:lnTo>
                <a:lnTo>
                  <a:pt x="95783" y="25739"/>
                </a:lnTo>
                <a:lnTo>
                  <a:pt x="140266" y="6727"/>
                </a:lnTo>
                <a:lnTo>
                  <a:pt x="190500" y="0"/>
                </a:lnTo>
                <a:lnTo>
                  <a:pt x="3215307" y="0"/>
                </a:lnTo>
                <a:lnTo>
                  <a:pt x="3259171" y="4973"/>
                </a:lnTo>
                <a:lnTo>
                  <a:pt x="3299742" y="19156"/>
                </a:lnTo>
                <a:lnTo>
                  <a:pt x="3335761" y="41441"/>
                </a:lnTo>
                <a:lnTo>
                  <a:pt x="3365968" y="70720"/>
                </a:lnTo>
                <a:lnTo>
                  <a:pt x="3389104" y="105888"/>
                </a:lnTo>
                <a:lnTo>
                  <a:pt x="3403909" y="145837"/>
                </a:lnTo>
                <a:lnTo>
                  <a:pt x="3409124" y="189459"/>
                </a:lnTo>
                <a:lnTo>
                  <a:pt x="3409124" y="1510259"/>
                </a:lnTo>
                <a:lnTo>
                  <a:pt x="3403909" y="1553996"/>
                </a:lnTo>
                <a:lnTo>
                  <a:pt x="3389104" y="1594242"/>
                </a:lnTo>
                <a:lnTo>
                  <a:pt x="3365968" y="1629816"/>
                </a:lnTo>
                <a:lnTo>
                  <a:pt x="3335761" y="1659539"/>
                </a:lnTo>
                <a:lnTo>
                  <a:pt x="3299742" y="1682230"/>
                </a:lnTo>
                <a:lnTo>
                  <a:pt x="3259171" y="1696710"/>
                </a:lnTo>
                <a:lnTo>
                  <a:pt x="3215307" y="1701799"/>
                </a:lnTo>
                <a:lnTo>
                  <a:pt x="190500" y="1701799"/>
                </a:lnTo>
                <a:lnTo>
                  <a:pt x="146820" y="1696710"/>
                </a:lnTo>
                <a:lnTo>
                  <a:pt x="106722" y="1682230"/>
                </a:lnTo>
                <a:lnTo>
                  <a:pt x="71351" y="1659539"/>
                </a:lnTo>
                <a:lnTo>
                  <a:pt x="41850" y="1629816"/>
                </a:lnTo>
                <a:lnTo>
                  <a:pt x="19362" y="1594242"/>
                </a:lnTo>
                <a:lnTo>
                  <a:pt x="5031" y="1553996"/>
                </a:lnTo>
                <a:lnTo>
                  <a:pt x="0" y="1510259"/>
                </a:lnTo>
                <a:close/>
              </a:path>
            </a:pathLst>
          </a:custGeom>
          <a:ln w="127000">
            <a:solidFill>
              <a:srgbClr val="000000"/>
            </a:solidFill>
          </a:ln>
        </p:spPr>
        <p:txBody>
          <a:bodyPr wrap="square" lIns="0" tIns="0" rIns="0" bIns="0" rtlCol="0"/>
          <a:lstStyle/>
          <a:p>
            <a:endParaRPr dirty="0"/>
          </a:p>
        </p:txBody>
      </p:sp>
      <p:sp>
        <p:nvSpPr>
          <p:cNvPr id="28" name="object 28"/>
          <p:cNvSpPr txBox="1"/>
          <p:nvPr/>
        </p:nvSpPr>
        <p:spPr>
          <a:xfrm>
            <a:off x="1496399" y="3709889"/>
            <a:ext cx="1748789" cy="1244600"/>
          </a:xfrm>
          <a:prstGeom prst="rect">
            <a:avLst/>
          </a:prstGeom>
        </p:spPr>
        <p:txBody>
          <a:bodyPr vert="horz" wrap="square" lIns="0" tIns="12700" rIns="0" bIns="0" rtlCol="0">
            <a:spAutoFit/>
          </a:bodyPr>
          <a:lstStyle/>
          <a:p>
            <a:pPr marL="12700" marR="5080" indent="296545">
              <a:lnSpc>
                <a:spcPct val="100000"/>
              </a:lnSpc>
              <a:spcBef>
                <a:spcPts val="100"/>
              </a:spcBef>
            </a:pPr>
            <a:r>
              <a:rPr sz="4000" b="1" spc="-5" dirty="0">
                <a:solidFill>
                  <a:srgbClr val="FFFFFF"/>
                </a:solidFill>
                <a:latin typeface="Arial"/>
                <a:cs typeface="Arial"/>
              </a:rPr>
              <a:t>Son:  </a:t>
            </a:r>
            <a:r>
              <a:rPr sz="4000" b="1" dirty="0">
                <a:solidFill>
                  <a:srgbClr val="FFFFFF"/>
                </a:solidFill>
                <a:latin typeface="Arial"/>
                <a:cs typeface="Arial"/>
              </a:rPr>
              <a:t>Jezreel</a:t>
            </a:r>
            <a:endParaRPr sz="4000" dirty="0">
              <a:latin typeface="Arial"/>
              <a:cs typeface="Arial"/>
            </a:endParaRPr>
          </a:p>
        </p:txBody>
      </p:sp>
      <p:sp>
        <p:nvSpPr>
          <p:cNvPr id="29" name="object 29"/>
          <p:cNvSpPr/>
          <p:nvPr/>
        </p:nvSpPr>
        <p:spPr>
          <a:xfrm>
            <a:off x="4799496" y="3492500"/>
            <a:ext cx="3404870" cy="1701800"/>
          </a:xfrm>
          <a:custGeom>
            <a:avLst/>
            <a:gdLst/>
            <a:ahLst/>
            <a:cxnLst/>
            <a:rect l="l" t="t" r="r" b="b"/>
            <a:pathLst>
              <a:path w="3404870" h="1701800">
                <a:moveTo>
                  <a:pt x="3215307" y="0"/>
                </a:moveTo>
                <a:lnTo>
                  <a:pt x="190500" y="0"/>
                </a:lnTo>
                <a:lnTo>
                  <a:pt x="139939" y="6727"/>
                </a:lnTo>
                <a:lnTo>
                  <a:pt x="94636" y="25739"/>
                </a:lnTo>
                <a:lnTo>
                  <a:pt x="56347" y="55275"/>
                </a:lnTo>
                <a:lnTo>
                  <a:pt x="26826" y="93580"/>
                </a:lnTo>
                <a:lnTo>
                  <a:pt x="7826" y="138894"/>
                </a:lnTo>
                <a:lnTo>
                  <a:pt x="1103" y="189459"/>
                </a:lnTo>
                <a:lnTo>
                  <a:pt x="0" y="1510259"/>
                </a:lnTo>
                <a:lnTo>
                  <a:pt x="5031" y="1553997"/>
                </a:lnTo>
                <a:lnTo>
                  <a:pt x="19362" y="1594242"/>
                </a:lnTo>
                <a:lnTo>
                  <a:pt x="41850" y="1629816"/>
                </a:lnTo>
                <a:lnTo>
                  <a:pt x="71351" y="1659539"/>
                </a:lnTo>
                <a:lnTo>
                  <a:pt x="106722" y="1682230"/>
                </a:lnTo>
                <a:lnTo>
                  <a:pt x="146819" y="1696711"/>
                </a:lnTo>
                <a:lnTo>
                  <a:pt x="190500" y="1701800"/>
                </a:lnTo>
                <a:lnTo>
                  <a:pt x="3215307" y="1701800"/>
                </a:lnTo>
                <a:lnTo>
                  <a:pt x="3258926" y="1696711"/>
                </a:lnTo>
                <a:lnTo>
                  <a:pt x="3298865" y="1682230"/>
                </a:lnTo>
                <a:lnTo>
                  <a:pt x="3334021" y="1659539"/>
                </a:lnTo>
                <a:lnTo>
                  <a:pt x="3363287" y="1629816"/>
                </a:lnTo>
                <a:lnTo>
                  <a:pt x="3385559" y="1594242"/>
                </a:lnTo>
                <a:lnTo>
                  <a:pt x="3399733" y="1553997"/>
                </a:lnTo>
                <a:lnTo>
                  <a:pt x="3404703" y="1510259"/>
                </a:lnTo>
                <a:lnTo>
                  <a:pt x="3404703" y="189459"/>
                </a:lnTo>
                <a:lnTo>
                  <a:pt x="3397980" y="138894"/>
                </a:lnTo>
                <a:lnTo>
                  <a:pt x="3378981" y="93580"/>
                </a:lnTo>
                <a:lnTo>
                  <a:pt x="3349459" y="55275"/>
                </a:lnTo>
                <a:lnTo>
                  <a:pt x="3311170" y="25739"/>
                </a:lnTo>
                <a:lnTo>
                  <a:pt x="3265868" y="6727"/>
                </a:lnTo>
                <a:lnTo>
                  <a:pt x="3215307" y="0"/>
                </a:lnTo>
                <a:close/>
              </a:path>
            </a:pathLst>
          </a:custGeom>
          <a:solidFill>
            <a:srgbClr val="E44445"/>
          </a:solidFill>
        </p:spPr>
        <p:txBody>
          <a:bodyPr wrap="square" lIns="0" tIns="0" rIns="0" bIns="0" rtlCol="0"/>
          <a:lstStyle/>
          <a:p>
            <a:endParaRPr dirty="0"/>
          </a:p>
        </p:txBody>
      </p:sp>
      <p:sp>
        <p:nvSpPr>
          <p:cNvPr id="30" name="object 30"/>
          <p:cNvSpPr/>
          <p:nvPr/>
        </p:nvSpPr>
        <p:spPr>
          <a:xfrm>
            <a:off x="4799496" y="3492500"/>
            <a:ext cx="3404870" cy="1701800"/>
          </a:xfrm>
          <a:custGeom>
            <a:avLst/>
            <a:gdLst/>
            <a:ahLst/>
            <a:cxnLst/>
            <a:rect l="l" t="t" r="r" b="b"/>
            <a:pathLst>
              <a:path w="3404870" h="1701800">
                <a:moveTo>
                  <a:pt x="0" y="1510259"/>
                </a:moveTo>
                <a:lnTo>
                  <a:pt x="1103" y="189459"/>
                </a:lnTo>
                <a:lnTo>
                  <a:pt x="7826" y="138894"/>
                </a:lnTo>
                <a:lnTo>
                  <a:pt x="26826" y="93580"/>
                </a:lnTo>
                <a:lnTo>
                  <a:pt x="56347" y="55275"/>
                </a:lnTo>
                <a:lnTo>
                  <a:pt x="94637" y="25739"/>
                </a:lnTo>
                <a:lnTo>
                  <a:pt x="139939" y="6727"/>
                </a:lnTo>
                <a:lnTo>
                  <a:pt x="190500" y="0"/>
                </a:lnTo>
                <a:lnTo>
                  <a:pt x="3215307" y="0"/>
                </a:lnTo>
                <a:lnTo>
                  <a:pt x="3265867" y="6727"/>
                </a:lnTo>
                <a:lnTo>
                  <a:pt x="3311169" y="25739"/>
                </a:lnTo>
                <a:lnTo>
                  <a:pt x="3349458" y="55275"/>
                </a:lnTo>
                <a:lnTo>
                  <a:pt x="3378980" y="93580"/>
                </a:lnTo>
                <a:lnTo>
                  <a:pt x="3397980" y="138894"/>
                </a:lnTo>
                <a:lnTo>
                  <a:pt x="3404703" y="189459"/>
                </a:lnTo>
                <a:lnTo>
                  <a:pt x="3404703" y="1510259"/>
                </a:lnTo>
                <a:lnTo>
                  <a:pt x="3399733" y="1553996"/>
                </a:lnTo>
                <a:lnTo>
                  <a:pt x="3385559" y="1594242"/>
                </a:lnTo>
                <a:lnTo>
                  <a:pt x="3363287" y="1629816"/>
                </a:lnTo>
                <a:lnTo>
                  <a:pt x="3334020" y="1659539"/>
                </a:lnTo>
                <a:lnTo>
                  <a:pt x="3298865" y="1682230"/>
                </a:lnTo>
                <a:lnTo>
                  <a:pt x="3258925" y="1696710"/>
                </a:lnTo>
                <a:lnTo>
                  <a:pt x="3215307" y="1701799"/>
                </a:lnTo>
                <a:lnTo>
                  <a:pt x="190500" y="1701799"/>
                </a:lnTo>
                <a:lnTo>
                  <a:pt x="146820" y="1696710"/>
                </a:lnTo>
                <a:lnTo>
                  <a:pt x="106722" y="1682230"/>
                </a:lnTo>
                <a:lnTo>
                  <a:pt x="71351" y="1659539"/>
                </a:lnTo>
                <a:lnTo>
                  <a:pt x="41850" y="1629816"/>
                </a:lnTo>
                <a:lnTo>
                  <a:pt x="19362" y="1594242"/>
                </a:lnTo>
                <a:lnTo>
                  <a:pt x="5031" y="1553996"/>
                </a:lnTo>
                <a:lnTo>
                  <a:pt x="0" y="1510259"/>
                </a:lnTo>
                <a:close/>
              </a:path>
            </a:pathLst>
          </a:custGeom>
          <a:ln w="126999">
            <a:solidFill>
              <a:srgbClr val="000000"/>
            </a:solidFill>
          </a:ln>
        </p:spPr>
        <p:txBody>
          <a:bodyPr wrap="square" lIns="0" tIns="0" rIns="0" bIns="0" rtlCol="0"/>
          <a:lstStyle/>
          <a:p>
            <a:endParaRPr dirty="0"/>
          </a:p>
        </p:txBody>
      </p:sp>
      <p:sp>
        <p:nvSpPr>
          <p:cNvPr id="31" name="object 31"/>
          <p:cNvSpPr txBox="1"/>
          <p:nvPr/>
        </p:nvSpPr>
        <p:spPr>
          <a:xfrm>
            <a:off x="4937634" y="3709889"/>
            <a:ext cx="3129915" cy="1244600"/>
          </a:xfrm>
          <a:prstGeom prst="rect">
            <a:avLst/>
          </a:prstGeom>
        </p:spPr>
        <p:txBody>
          <a:bodyPr vert="horz" wrap="square" lIns="0" tIns="12700" rIns="0" bIns="0" rtlCol="0">
            <a:spAutoFit/>
          </a:bodyPr>
          <a:lstStyle/>
          <a:p>
            <a:pPr marL="12700" marR="5080" indent="352425">
              <a:lnSpc>
                <a:spcPct val="100000"/>
              </a:lnSpc>
              <a:spcBef>
                <a:spcPts val="100"/>
              </a:spcBef>
            </a:pPr>
            <a:r>
              <a:rPr sz="4000" b="1" spc="-5" dirty="0">
                <a:solidFill>
                  <a:srgbClr val="FFFFFF"/>
                </a:solidFill>
                <a:latin typeface="Arial"/>
                <a:cs typeface="Arial"/>
              </a:rPr>
              <a:t>Daughter:  Lo-</a:t>
            </a:r>
            <a:r>
              <a:rPr sz="4000" b="1" dirty="0">
                <a:solidFill>
                  <a:srgbClr val="FFFFFF"/>
                </a:solidFill>
                <a:latin typeface="Arial"/>
                <a:cs typeface="Arial"/>
              </a:rPr>
              <a:t>R</a:t>
            </a:r>
            <a:r>
              <a:rPr sz="4000" b="1" spc="-5" dirty="0">
                <a:solidFill>
                  <a:srgbClr val="FFFFFF"/>
                </a:solidFill>
                <a:latin typeface="Arial"/>
                <a:cs typeface="Arial"/>
              </a:rPr>
              <a:t>uh</a:t>
            </a:r>
            <a:r>
              <a:rPr sz="4000" b="1" dirty="0">
                <a:solidFill>
                  <a:srgbClr val="FFFFFF"/>
                </a:solidFill>
                <a:latin typeface="Arial"/>
                <a:cs typeface="Arial"/>
              </a:rPr>
              <a:t>amah</a:t>
            </a:r>
            <a:endParaRPr sz="4000" dirty="0">
              <a:latin typeface="Arial"/>
              <a:cs typeface="Arial"/>
            </a:endParaRPr>
          </a:p>
        </p:txBody>
      </p:sp>
      <p:sp>
        <p:nvSpPr>
          <p:cNvPr id="32" name="object 32"/>
          <p:cNvSpPr/>
          <p:nvPr/>
        </p:nvSpPr>
        <p:spPr>
          <a:xfrm>
            <a:off x="4463281" y="2387588"/>
            <a:ext cx="1421765" cy="946150"/>
          </a:xfrm>
          <a:custGeom>
            <a:avLst/>
            <a:gdLst/>
            <a:ahLst/>
            <a:cxnLst/>
            <a:rect l="l" t="t" r="r" b="b"/>
            <a:pathLst>
              <a:path w="1421764" h="946150">
                <a:moveTo>
                  <a:pt x="0" y="946051"/>
                </a:moveTo>
                <a:lnTo>
                  <a:pt x="55826" y="915792"/>
                </a:lnTo>
                <a:lnTo>
                  <a:pt x="107763" y="886420"/>
                </a:lnTo>
                <a:lnTo>
                  <a:pt x="159102" y="857097"/>
                </a:lnTo>
                <a:lnTo>
                  <a:pt x="209843" y="827823"/>
                </a:lnTo>
                <a:lnTo>
                  <a:pt x="259986" y="798598"/>
                </a:lnTo>
                <a:lnTo>
                  <a:pt x="309531" y="769421"/>
                </a:lnTo>
                <a:lnTo>
                  <a:pt x="358477" y="740292"/>
                </a:lnTo>
                <a:lnTo>
                  <a:pt x="406825" y="711213"/>
                </a:lnTo>
                <a:lnTo>
                  <a:pt x="454576" y="682182"/>
                </a:lnTo>
                <a:lnTo>
                  <a:pt x="501728" y="653200"/>
                </a:lnTo>
                <a:lnTo>
                  <a:pt x="548282" y="624266"/>
                </a:lnTo>
                <a:lnTo>
                  <a:pt x="594238" y="595381"/>
                </a:lnTo>
                <a:lnTo>
                  <a:pt x="639596" y="566544"/>
                </a:lnTo>
                <a:lnTo>
                  <a:pt x="684356" y="537756"/>
                </a:lnTo>
                <a:lnTo>
                  <a:pt x="728518" y="509017"/>
                </a:lnTo>
                <a:lnTo>
                  <a:pt x="772082" y="480326"/>
                </a:lnTo>
                <a:lnTo>
                  <a:pt x="815048" y="451683"/>
                </a:lnTo>
                <a:lnTo>
                  <a:pt x="857417" y="423090"/>
                </a:lnTo>
                <a:lnTo>
                  <a:pt x="899187" y="394544"/>
                </a:lnTo>
                <a:lnTo>
                  <a:pt x="940360" y="366048"/>
                </a:lnTo>
                <a:lnTo>
                  <a:pt x="980934" y="337599"/>
                </a:lnTo>
                <a:lnTo>
                  <a:pt x="1020911" y="309200"/>
                </a:lnTo>
                <a:lnTo>
                  <a:pt x="1060290" y="280848"/>
                </a:lnTo>
                <a:lnTo>
                  <a:pt x="1099072" y="252546"/>
                </a:lnTo>
                <a:lnTo>
                  <a:pt x="1137255" y="224291"/>
                </a:lnTo>
                <a:lnTo>
                  <a:pt x="1174841" y="196085"/>
                </a:lnTo>
                <a:lnTo>
                  <a:pt x="1211829" y="167928"/>
                </a:lnTo>
                <a:lnTo>
                  <a:pt x="1248219" y="139819"/>
                </a:lnTo>
                <a:lnTo>
                  <a:pt x="1284012" y="111758"/>
                </a:lnTo>
                <a:lnTo>
                  <a:pt x="1319207" y="83746"/>
                </a:lnTo>
                <a:lnTo>
                  <a:pt x="1353804" y="55782"/>
                </a:lnTo>
                <a:lnTo>
                  <a:pt x="1387804" y="27867"/>
                </a:lnTo>
                <a:lnTo>
                  <a:pt x="1421206" y="0"/>
                </a:lnTo>
              </a:path>
            </a:pathLst>
          </a:custGeom>
          <a:ln w="127000">
            <a:solidFill>
              <a:srgbClr val="000000"/>
            </a:solidFill>
          </a:ln>
        </p:spPr>
        <p:txBody>
          <a:bodyPr wrap="square" lIns="0" tIns="0" rIns="0" bIns="0" rtlCol="0"/>
          <a:lstStyle/>
          <a:p>
            <a:endParaRPr dirty="0"/>
          </a:p>
        </p:txBody>
      </p:sp>
      <p:sp>
        <p:nvSpPr>
          <p:cNvPr id="33" name="object 33"/>
          <p:cNvSpPr/>
          <p:nvPr/>
        </p:nvSpPr>
        <p:spPr>
          <a:xfrm>
            <a:off x="4090358" y="3089006"/>
            <a:ext cx="545465" cy="447040"/>
          </a:xfrm>
          <a:custGeom>
            <a:avLst/>
            <a:gdLst/>
            <a:ahLst/>
            <a:cxnLst/>
            <a:rect l="l" t="t" r="r" b="b"/>
            <a:pathLst>
              <a:path w="545464" h="447039">
                <a:moveTo>
                  <a:pt x="312553" y="0"/>
                </a:moveTo>
                <a:lnTo>
                  <a:pt x="0" y="446765"/>
                </a:lnTo>
                <a:lnTo>
                  <a:pt x="544945" y="428748"/>
                </a:lnTo>
                <a:lnTo>
                  <a:pt x="312553" y="0"/>
                </a:lnTo>
                <a:close/>
              </a:path>
            </a:pathLst>
          </a:custGeom>
          <a:solidFill>
            <a:srgbClr val="000000"/>
          </a:solidFill>
        </p:spPr>
        <p:txBody>
          <a:bodyPr wrap="square" lIns="0" tIns="0" rIns="0" bIns="0" rtlCol="0"/>
          <a:lstStyle/>
          <a:p>
            <a:endParaRPr dirty="0"/>
          </a:p>
        </p:txBody>
      </p:sp>
      <p:sp>
        <p:nvSpPr>
          <p:cNvPr id="34" name="object 34"/>
          <p:cNvSpPr txBox="1">
            <a:spLocks noGrp="1"/>
          </p:cNvSpPr>
          <p:nvPr>
            <p:ph type="title"/>
          </p:nvPr>
        </p:nvSpPr>
        <p:spPr>
          <a:xfrm>
            <a:off x="481305" y="232719"/>
            <a:ext cx="4318191" cy="2404761"/>
          </a:xfrm>
          <a:prstGeom prst="rect">
            <a:avLst/>
          </a:prstGeom>
        </p:spPr>
        <p:txBody>
          <a:bodyPr vert="horz" wrap="square" lIns="0" tIns="12700" rIns="0" bIns="0" rtlCol="0">
            <a:spAutoFit/>
          </a:bodyPr>
          <a:lstStyle/>
          <a:p>
            <a:pPr marL="12700" marR="5080" indent="94615">
              <a:lnSpc>
                <a:spcPct val="128699"/>
              </a:lnSpc>
              <a:spcBef>
                <a:spcPts val="100"/>
              </a:spcBef>
            </a:pPr>
            <a:r>
              <a:rPr spc="-120" dirty="0"/>
              <a:t>Hosea's  </a:t>
            </a:r>
            <a:r>
              <a:rPr lang="en-US" spc="-120" dirty="0"/>
              <a:t>C</a:t>
            </a:r>
            <a:r>
              <a:rPr spc="400" dirty="0"/>
              <a:t>h</a:t>
            </a:r>
            <a:r>
              <a:rPr spc="55" dirty="0"/>
              <a:t>il</a:t>
            </a:r>
            <a:r>
              <a:rPr spc="325" dirty="0"/>
              <a:t>d</a:t>
            </a:r>
            <a:r>
              <a:rPr spc="125" dirty="0"/>
              <a:t>r</a:t>
            </a:r>
            <a:r>
              <a:rPr spc="110" dirty="0"/>
              <a:t>e</a:t>
            </a:r>
            <a:r>
              <a:rPr spc="265" dirty="0"/>
              <a:t>n</a:t>
            </a:r>
          </a:p>
        </p:txBody>
      </p:sp>
      <p:sp>
        <p:nvSpPr>
          <p:cNvPr id="35" name="object 35"/>
          <p:cNvSpPr/>
          <p:nvPr/>
        </p:nvSpPr>
        <p:spPr>
          <a:xfrm>
            <a:off x="696724" y="5970507"/>
            <a:ext cx="3347720" cy="2313305"/>
          </a:xfrm>
          <a:custGeom>
            <a:avLst/>
            <a:gdLst/>
            <a:ahLst/>
            <a:cxnLst/>
            <a:rect l="l" t="t" r="r" b="b"/>
            <a:pathLst>
              <a:path w="3347720" h="2313304">
                <a:moveTo>
                  <a:pt x="0" y="0"/>
                </a:moveTo>
                <a:lnTo>
                  <a:pt x="3347509" y="0"/>
                </a:lnTo>
                <a:lnTo>
                  <a:pt x="3347509" y="2313302"/>
                </a:lnTo>
                <a:lnTo>
                  <a:pt x="0" y="2313302"/>
                </a:lnTo>
                <a:lnTo>
                  <a:pt x="0" y="0"/>
                </a:lnTo>
                <a:close/>
              </a:path>
            </a:pathLst>
          </a:custGeom>
          <a:solidFill>
            <a:srgbClr val="1C4C0B"/>
          </a:solidFill>
        </p:spPr>
        <p:txBody>
          <a:bodyPr wrap="square" lIns="0" tIns="0" rIns="0" bIns="0" rtlCol="0"/>
          <a:lstStyle/>
          <a:p>
            <a:endParaRPr dirty="0"/>
          </a:p>
        </p:txBody>
      </p:sp>
      <p:sp>
        <p:nvSpPr>
          <p:cNvPr id="39" name="object 39"/>
          <p:cNvSpPr/>
          <p:nvPr/>
        </p:nvSpPr>
        <p:spPr>
          <a:xfrm>
            <a:off x="9753600" y="0"/>
            <a:ext cx="3251200" cy="9753600"/>
          </a:xfrm>
          <a:prstGeom prst="rect">
            <a:avLst/>
          </a:prstGeom>
          <a:blipFill>
            <a:blip r:embed="rId3" cstate="print"/>
            <a:stretch>
              <a:fillRect/>
            </a:stretch>
          </a:blipFill>
        </p:spPr>
        <p:txBody>
          <a:bodyPr wrap="square" lIns="0" tIns="0" rIns="0" bIns="0" rtlCol="0"/>
          <a:lstStyle/>
          <a:p>
            <a:endParaRPr dirty="0"/>
          </a:p>
        </p:txBody>
      </p:sp>
      <p:sp>
        <p:nvSpPr>
          <p:cNvPr id="40" name="object 40"/>
          <p:cNvSpPr txBox="1"/>
          <p:nvPr/>
        </p:nvSpPr>
        <p:spPr>
          <a:xfrm>
            <a:off x="878927" y="6187678"/>
            <a:ext cx="2983230" cy="1854200"/>
          </a:xfrm>
          <a:prstGeom prst="rect">
            <a:avLst/>
          </a:prstGeom>
        </p:spPr>
        <p:txBody>
          <a:bodyPr vert="horz" wrap="square" lIns="0" tIns="12700" rIns="0" bIns="0" rtlCol="0">
            <a:spAutoFit/>
          </a:bodyPr>
          <a:lstStyle/>
          <a:p>
            <a:pPr marL="12700" marR="5080" algn="ctr">
              <a:lnSpc>
                <a:spcPct val="100000"/>
              </a:lnSpc>
              <a:spcBef>
                <a:spcPts val="100"/>
              </a:spcBef>
            </a:pPr>
            <a:r>
              <a:rPr sz="3000" dirty="0">
                <a:solidFill>
                  <a:srgbClr val="FFFFFF"/>
                </a:solidFill>
                <a:latin typeface="Arial"/>
                <a:cs typeface="Arial"/>
              </a:rPr>
              <a:t>I </a:t>
            </a:r>
            <a:r>
              <a:rPr sz="3000" spc="-45" dirty="0">
                <a:solidFill>
                  <a:srgbClr val="FFFFFF"/>
                </a:solidFill>
                <a:latin typeface="Arial"/>
                <a:cs typeface="Arial"/>
              </a:rPr>
              <a:t>Will</a:t>
            </a:r>
            <a:r>
              <a:rPr sz="3000" spc="-40" dirty="0">
                <a:solidFill>
                  <a:srgbClr val="FFFFFF"/>
                </a:solidFill>
                <a:latin typeface="Arial"/>
                <a:cs typeface="Arial"/>
              </a:rPr>
              <a:t> </a:t>
            </a:r>
            <a:r>
              <a:rPr sz="3000" spc="10" dirty="0">
                <a:solidFill>
                  <a:srgbClr val="FFFFFF"/>
                </a:solidFill>
                <a:latin typeface="Arial"/>
                <a:cs typeface="Arial"/>
              </a:rPr>
              <a:t>Avenge</a:t>
            </a:r>
            <a:r>
              <a:rPr sz="3000" spc="-20" dirty="0">
                <a:solidFill>
                  <a:srgbClr val="FFFFFF"/>
                </a:solidFill>
                <a:latin typeface="Arial"/>
                <a:cs typeface="Arial"/>
              </a:rPr>
              <a:t> </a:t>
            </a:r>
            <a:r>
              <a:rPr sz="3000" spc="-60" dirty="0">
                <a:solidFill>
                  <a:srgbClr val="FFFFFF"/>
                </a:solidFill>
                <a:latin typeface="Arial"/>
                <a:cs typeface="Arial"/>
              </a:rPr>
              <a:t>The </a:t>
            </a:r>
            <a:r>
              <a:rPr sz="3000" spc="-30" dirty="0">
                <a:solidFill>
                  <a:srgbClr val="FFFFFF"/>
                </a:solidFill>
                <a:latin typeface="Arial"/>
                <a:cs typeface="Arial"/>
              </a:rPr>
              <a:t> </a:t>
            </a:r>
            <a:r>
              <a:rPr sz="3000" spc="30" dirty="0">
                <a:solidFill>
                  <a:srgbClr val="FFFFFF"/>
                </a:solidFill>
                <a:latin typeface="Arial"/>
                <a:cs typeface="Arial"/>
              </a:rPr>
              <a:t>Bloodshed </a:t>
            </a:r>
            <a:r>
              <a:rPr sz="3000" dirty="0">
                <a:solidFill>
                  <a:srgbClr val="FFFFFF"/>
                </a:solidFill>
                <a:latin typeface="Arial"/>
                <a:cs typeface="Arial"/>
              </a:rPr>
              <a:t>Of  </a:t>
            </a:r>
            <a:r>
              <a:rPr sz="3000" spc="-10" dirty="0">
                <a:solidFill>
                  <a:srgbClr val="FFFFFF"/>
                </a:solidFill>
                <a:latin typeface="Arial"/>
                <a:cs typeface="Arial"/>
              </a:rPr>
              <a:t>Jezreel </a:t>
            </a:r>
            <a:r>
              <a:rPr sz="3000" dirty="0">
                <a:solidFill>
                  <a:srgbClr val="FFFFFF"/>
                </a:solidFill>
                <a:latin typeface="Arial"/>
                <a:cs typeface="Arial"/>
              </a:rPr>
              <a:t>On </a:t>
            </a:r>
            <a:r>
              <a:rPr sz="3000" spc="-60" dirty="0">
                <a:solidFill>
                  <a:srgbClr val="FFFFFF"/>
                </a:solidFill>
                <a:latin typeface="Arial"/>
                <a:cs typeface="Arial"/>
              </a:rPr>
              <a:t>The  </a:t>
            </a:r>
            <a:r>
              <a:rPr sz="3000" spc="-5" dirty="0">
                <a:solidFill>
                  <a:srgbClr val="FFFFFF"/>
                </a:solidFill>
                <a:latin typeface="Arial"/>
                <a:cs typeface="Arial"/>
              </a:rPr>
              <a:t>House </a:t>
            </a:r>
            <a:r>
              <a:rPr sz="3000" dirty="0">
                <a:solidFill>
                  <a:srgbClr val="FFFFFF"/>
                </a:solidFill>
                <a:latin typeface="Arial"/>
                <a:cs typeface="Arial"/>
              </a:rPr>
              <a:t>Of</a:t>
            </a:r>
            <a:r>
              <a:rPr sz="3000" spc="-25" dirty="0">
                <a:solidFill>
                  <a:srgbClr val="FFFFFF"/>
                </a:solidFill>
                <a:latin typeface="Arial"/>
                <a:cs typeface="Arial"/>
              </a:rPr>
              <a:t> </a:t>
            </a:r>
            <a:r>
              <a:rPr sz="3000" spc="-5" dirty="0">
                <a:solidFill>
                  <a:srgbClr val="FFFFFF"/>
                </a:solidFill>
                <a:latin typeface="Arial"/>
                <a:cs typeface="Arial"/>
              </a:rPr>
              <a:t>Jehu</a:t>
            </a:r>
            <a:endParaRPr sz="3000" dirty="0">
              <a:latin typeface="Arial"/>
              <a:cs typeface="Arial"/>
            </a:endParaRPr>
          </a:p>
        </p:txBody>
      </p:sp>
      <p:sp>
        <p:nvSpPr>
          <p:cNvPr id="41" name="object 41"/>
          <p:cNvSpPr/>
          <p:nvPr/>
        </p:nvSpPr>
        <p:spPr>
          <a:xfrm>
            <a:off x="6578599" y="2387600"/>
            <a:ext cx="33020" cy="622300"/>
          </a:xfrm>
          <a:custGeom>
            <a:avLst/>
            <a:gdLst/>
            <a:ahLst/>
            <a:cxnLst/>
            <a:rect l="l" t="t" r="r" b="b"/>
            <a:pathLst>
              <a:path w="33020" h="622300">
                <a:moveTo>
                  <a:pt x="0" y="622300"/>
                </a:moveTo>
                <a:lnTo>
                  <a:pt x="0" y="553437"/>
                </a:lnTo>
                <a:lnTo>
                  <a:pt x="2853" y="503124"/>
                </a:lnTo>
                <a:lnTo>
                  <a:pt x="5787" y="452811"/>
                </a:lnTo>
                <a:lnTo>
                  <a:pt x="8784" y="402498"/>
                </a:lnTo>
                <a:lnTo>
                  <a:pt x="11826" y="352185"/>
                </a:lnTo>
                <a:lnTo>
                  <a:pt x="14894" y="301872"/>
                </a:lnTo>
                <a:lnTo>
                  <a:pt x="17972" y="251560"/>
                </a:lnTo>
                <a:lnTo>
                  <a:pt x="21040" y="201248"/>
                </a:lnTo>
                <a:lnTo>
                  <a:pt x="24082" y="150936"/>
                </a:lnTo>
                <a:lnTo>
                  <a:pt x="27079" y="100623"/>
                </a:lnTo>
                <a:lnTo>
                  <a:pt x="30013" y="50311"/>
                </a:lnTo>
                <a:lnTo>
                  <a:pt x="32866" y="0"/>
                </a:lnTo>
              </a:path>
            </a:pathLst>
          </a:custGeom>
          <a:ln w="126999">
            <a:solidFill>
              <a:srgbClr val="000000"/>
            </a:solidFill>
          </a:ln>
        </p:spPr>
        <p:txBody>
          <a:bodyPr wrap="square" lIns="0" tIns="0" rIns="0" bIns="0" rtlCol="0"/>
          <a:lstStyle/>
          <a:p>
            <a:endParaRPr dirty="0"/>
          </a:p>
        </p:txBody>
      </p:sp>
      <p:sp>
        <p:nvSpPr>
          <p:cNvPr id="42" name="object 42"/>
          <p:cNvSpPr/>
          <p:nvPr/>
        </p:nvSpPr>
        <p:spPr>
          <a:xfrm>
            <a:off x="6338676" y="2932915"/>
            <a:ext cx="487045" cy="501015"/>
          </a:xfrm>
          <a:custGeom>
            <a:avLst/>
            <a:gdLst/>
            <a:ahLst/>
            <a:cxnLst/>
            <a:rect l="l" t="t" r="r" b="b"/>
            <a:pathLst>
              <a:path w="487045" h="501014">
                <a:moveTo>
                  <a:pt x="0" y="0"/>
                </a:moveTo>
                <a:lnTo>
                  <a:pt x="216292" y="500505"/>
                </a:lnTo>
                <a:lnTo>
                  <a:pt x="486921" y="27167"/>
                </a:lnTo>
                <a:lnTo>
                  <a:pt x="0" y="0"/>
                </a:lnTo>
                <a:close/>
              </a:path>
            </a:pathLst>
          </a:custGeom>
          <a:solidFill>
            <a:srgbClr val="000000"/>
          </a:solidFill>
        </p:spPr>
        <p:txBody>
          <a:bodyPr wrap="square" lIns="0" tIns="0" rIns="0" bIns="0" rtlCol="0"/>
          <a:lstStyle/>
          <a:p>
            <a:endParaRPr dirty="0"/>
          </a:p>
        </p:txBody>
      </p:sp>
      <p:sp>
        <p:nvSpPr>
          <p:cNvPr id="43" name="object 43"/>
          <p:cNvSpPr/>
          <p:nvPr/>
        </p:nvSpPr>
        <p:spPr>
          <a:xfrm>
            <a:off x="8928100" y="3492500"/>
            <a:ext cx="3403600" cy="1701800"/>
          </a:xfrm>
          <a:custGeom>
            <a:avLst/>
            <a:gdLst/>
            <a:ahLst/>
            <a:cxnLst/>
            <a:rect l="l" t="t" r="r" b="b"/>
            <a:pathLst>
              <a:path w="3403600" h="1701800">
                <a:moveTo>
                  <a:pt x="3218624" y="0"/>
                </a:moveTo>
                <a:lnTo>
                  <a:pt x="193817" y="0"/>
                </a:lnTo>
                <a:lnTo>
                  <a:pt x="149953" y="4973"/>
                </a:lnTo>
                <a:lnTo>
                  <a:pt x="109382" y="19156"/>
                </a:lnTo>
                <a:lnTo>
                  <a:pt x="73363" y="41441"/>
                </a:lnTo>
                <a:lnTo>
                  <a:pt x="43156" y="70721"/>
                </a:lnTo>
                <a:lnTo>
                  <a:pt x="20020" y="105888"/>
                </a:lnTo>
                <a:lnTo>
                  <a:pt x="5214" y="145837"/>
                </a:lnTo>
                <a:lnTo>
                  <a:pt x="0" y="189459"/>
                </a:lnTo>
                <a:lnTo>
                  <a:pt x="3317" y="1510259"/>
                </a:lnTo>
                <a:lnTo>
                  <a:pt x="8348" y="1553997"/>
                </a:lnTo>
                <a:lnTo>
                  <a:pt x="22679" y="1594242"/>
                </a:lnTo>
                <a:lnTo>
                  <a:pt x="45167" y="1629816"/>
                </a:lnTo>
                <a:lnTo>
                  <a:pt x="74669" y="1659539"/>
                </a:lnTo>
                <a:lnTo>
                  <a:pt x="110040" y="1682230"/>
                </a:lnTo>
                <a:lnTo>
                  <a:pt x="150137" y="1696711"/>
                </a:lnTo>
                <a:lnTo>
                  <a:pt x="193817" y="1701800"/>
                </a:lnTo>
                <a:lnTo>
                  <a:pt x="3218624" y="1701800"/>
                </a:lnTo>
                <a:lnTo>
                  <a:pt x="3268857" y="1694918"/>
                </a:lnTo>
                <a:lnTo>
                  <a:pt x="3313340" y="1675521"/>
                </a:lnTo>
                <a:lnTo>
                  <a:pt x="3350565" y="1645483"/>
                </a:lnTo>
                <a:lnTo>
                  <a:pt x="3379023" y="1606678"/>
                </a:lnTo>
                <a:lnTo>
                  <a:pt x="3397204" y="1560979"/>
                </a:lnTo>
                <a:lnTo>
                  <a:pt x="3403600" y="1510259"/>
                </a:lnTo>
                <a:lnTo>
                  <a:pt x="3403600" y="189459"/>
                </a:lnTo>
                <a:lnTo>
                  <a:pt x="3397204" y="138894"/>
                </a:lnTo>
                <a:lnTo>
                  <a:pt x="3379023" y="93580"/>
                </a:lnTo>
                <a:lnTo>
                  <a:pt x="3350565" y="55275"/>
                </a:lnTo>
                <a:lnTo>
                  <a:pt x="3313340" y="25739"/>
                </a:lnTo>
                <a:lnTo>
                  <a:pt x="3268857" y="6727"/>
                </a:lnTo>
                <a:lnTo>
                  <a:pt x="3218624" y="0"/>
                </a:lnTo>
                <a:close/>
              </a:path>
            </a:pathLst>
          </a:custGeom>
          <a:solidFill>
            <a:srgbClr val="095BC4"/>
          </a:solidFill>
        </p:spPr>
        <p:txBody>
          <a:bodyPr wrap="square" lIns="0" tIns="0" rIns="0" bIns="0" rtlCol="0"/>
          <a:lstStyle/>
          <a:p>
            <a:endParaRPr dirty="0"/>
          </a:p>
        </p:txBody>
      </p:sp>
      <p:sp>
        <p:nvSpPr>
          <p:cNvPr id="44" name="object 44"/>
          <p:cNvSpPr/>
          <p:nvPr/>
        </p:nvSpPr>
        <p:spPr>
          <a:xfrm>
            <a:off x="8928100" y="3492500"/>
            <a:ext cx="3403600" cy="1701800"/>
          </a:xfrm>
          <a:custGeom>
            <a:avLst/>
            <a:gdLst/>
            <a:ahLst/>
            <a:cxnLst/>
            <a:rect l="l" t="t" r="r" b="b"/>
            <a:pathLst>
              <a:path w="3403600" h="1701800">
                <a:moveTo>
                  <a:pt x="3317" y="1510259"/>
                </a:moveTo>
                <a:lnTo>
                  <a:pt x="0" y="189459"/>
                </a:lnTo>
                <a:lnTo>
                  <a:pt x="5214" y="145837"/>
                </a:lnTo>
                <a:lnTo>
                  <a:pt x="20020" y="105888"/>
                </a:lnTo>
                <a:lnTo>
                  <a:pt x="43156" y="70720"/>
                </a:lnTo>
                <a:lnTo>
                  <a:pt x="73363" y="41441"/>
                </a:lnTo>
                <a:lnTo>
                  <a:pt x="109382" y="19156"/>
                </a:lnTo>
                <a:lnTo>
                  <a:pt x="149953" y="4973"/>
                </a:lnTo>
                <a:lnTo>
                  <a:pt x="193817" y="0"/>
                </a:lnTo>
                <a:lnTo>
                  <a:pt x="3218624" y="0"/>
                </a:lnTo>
                <a:lnTo>
                  <a:pt x="3268857" y="6727"/>
                </a:lnTo>
                <a:lnTo>
                  <a:pt x="3313341" y="25739"/>
                </a:lnTo>
                <a:lnTo>
                  <a:pt x="3350566" y="55275"/>
                </a:lnTo>
                <a:lnTo>
                  <a:pt x="3379023" y="93580"/>
                </a:lnTo>
                <a:lnTo>
                  <a:pt x="3397204" y="138894"/>
                </a:lnTo>
                <a:lnTo>
                  <a:pt x="3403600" y="189459"/>
                </a:lnTo>
                <a:lnTo>
                  <a:pt x="3403600" y="1510259"/>
                </a:lnTo>
                <a:lnTo>
                  <a:pt x="3397204" y="1560978"/>
                </a:lnTo>
                <a:lnTo>
                  <a:pt x="3379023" y="1606678"/>
                </a:lnTo>
                <a:lnTo>
                  <a:pt x="3350566" y="1645483"/>
                </a:lnTo>
                <a:lnTo>
                  <a:pt x="3313341" y="1675521"/>
                </a:lnTo>
                <a:lnTo>
                  <a:pt x="3268857" y="1694917"/>
                </a:lnTo>
                <a:lnTo>
                  <a:pt x="3218624" y="1701799"/>
                </a:lnTo>
                <a:lnTo>
                  <a:pt x="193817" y="1701799"/>
                </a:lnTo>
                <a:lnTo>
                  <a:pt x="150137" y="1696710"/>
                </a:lnTo>
                <a:lnTo>
                  <a:pt x="110040" y="1682230"/>
                </a:lnTo>
                <a:lnTo>
                  <a:pt x="74669" y="1659539"/>
                </a:lnTo>
                <a:lnTo>
                  <a:pt x="45168" y="1629816"/>
                </a:lnTo>
                <a:lnTo>
                  <a:pt x="22680" y="1594242"/>
                </a:lnTo>
                <a:lnTo>
                  <a:pt x="8348" y="1553996"/>
                </a:lnTo>
                <a:lnTo>
                  <a:pt x="3317" y="1510259"/>
                </a:lnTo>
                <a:close/>
              </a:path>
            </a:pathLst>
          </a:custGeom>
          <a:ln w="127000">
            <a:solidFill>
              <a:srgbClr val="000000"/>
            </a:solidFill>
          </a:ln>
        </p:spPr>
        <p:txBody>
          <a:bodyPr wrap="square" lIns="0" tIns="0" rIns="0" bIns="0" rtlCol="0"/>
          <a:lstStyle/>
          <a:p>
            <a:endParaRPr dirty="0"/>
          </a:p>
        </p:txBody>
      </p:sp>
      <p:sp>
        <p:nvSpPr>
          <p:cNvPr id="45" name="object 45"/>
          <p:cNvSpPr txBox="1"/>
          <p:nvPr/>
        </p:nvSpPr>
        <p:spPr>
          <a:xfrm>
            <a:off x="9521124" y="3709889"/>
            <a:ext cx="2226945" cy="1244600"/>
          </a:xfrm>
          <a:prstGeom prst="rect">
            <a:avLst/>
          </a:prstGeom>
        </p:spPr>
        <p:txBody>
          <a:bodyPr vert="horz" wrap="square" lIns="0" tIns="12700" rIns="0" bIns="0" rtlCol="0">
            <a:spAutoFit/>
          </a:bodyPr>
          <a:lstStyle/>
          <a:p>
            <a:pPr marL="12700" marR="5080" indent="535940">
              <a:lnSpc>
                <a:spcPct val="100000"/>
              </a:lnSpc>
              <a:spcBef>
                <a:spcPts val="100"/>
              </a:spcBef>
            </a:pPr>
            <a:r>
              <a:rPr sz="4000" b="1" spc="-5" dirty="0">
                <a:solidFill>
                  <a:srgbClr val="FFFFFF"/>
                </a:solidFill>
                <a:latin typeface="Arial"/>
                <a:cs typeface="Arial"/>
              </a:rPr>
              <a:t>Son:  Lo-</a:t>
            </a:r>
            <a:r>
              <a:rPr sz="4000" b="1" dirty="0">
                <a:solidFill>
                  <a:srgbClr val="FFFFFF"/>
                </a:solidFill>
                <a:latin typeface="Arial"/>
                <a:cs typeface="Arial"/>
              </a:rPr>
              <a:t>Ammi</a:t>
            </a:r>
            <a:endParaRPr sz="4000" dirty="0">
              <a:latin typeface="Arial"/>
              <a:cs typeface="Arial"/>
            </a:endParaRPr>
          </a:p>
        </p:txBody>
      </p:sp>
      <p:sp>
        <p:nvSpPr>
          <p:cNvPr id="46" name="object 46"/>
          <p:cNvSpPr/>
          <p:nvPr/>
        </p:nvSpPr>
        <p:spPr>
          <a:xfrm>
            <a:off x="7220857" y="2387598"/>
            <a:ext cx="1280160" cy="1169670"/>
          </a:xfrm>
          <a:custGeom>
            <a:avLst/>
            <a:gdLst/>
            <a:ahLst/>
            <a:cxnLst/>
            <a:rect l="l" t="t" r="r" b="b"/>
            <a:pathLst>
              <a:path w="1280159" h="1169670">
                <a:moveTo>
                  <a:pt x="1279790" y="1169175"/>
                </a:moveTo>
                <a:lnTo>
                  <a:pt x="1224809" y="1137404"/>
                </a:lnTo>
                <a:lnTo>
                  <a:pt x="1182007" y="1109463"/>
                </a:lnTo>
                <a:lnTo>
                  <a:pt x="1139560" y="1081114"/>
                </a:lnTo>
                <a:lnTo>
                  <a:pt x="1097469" y="1052357"/>
                </a:lnTo>
                <a:lnTo>
                  <a:pt x="1055733" y="1023193"/>
                </a:lnTo>
                <a:lnTo>
                  <a:pt x="1014353" y="993621"/>
                </a:lnTo>
                <a:lnTo>
                  <a:pt x="973329" y="963641"/>
                </a:lnTo>
                <a:lnTo>
                  <a:pt x="932660" y="933253"/>
                </a:lnTo>
                <a:lnTo>
                  <a:pt x="892346" y="902458"/>
                </a:lnTo>
                <a:lnTo>
                  <a:pt x="852389" y="871254"/>
                </a:lnTo>
                <a:lnTo>
                  <a:pt x="812786" y="839643"/>
                </a:lnTo>
                <a:lnTo>
                  <a:pt x="773539" y="807624"/>
                </a:lnTo>
                <a:lnTo>
                  <a:pt x="734647" y="775197"/>
                </a:lnTo>
                <a:lnTo>
                  <a:pt x="696111" y="742363"/>
                </a:lnTo>
                <a:lnTo>
                  <a:pt x="657931" y="709120"/>
                </a:lnTo>
                <a:lnTo>
                  <a:pt x="620105" y="675469"/>
                </a:lnTo>
                <a:lnTo>
                  <a:pt x="582635" y="641411"/>
                </a:lnTo>
                <a:lnTo>
                  <a:pt x="545521" y="606945"/>
                </a:lnTo>
                <a:lnTo>
                  <a:pt x="508761" y="572070"/>
                </a:lnTo>
                <a:lnTo>
                  <a:pt x="472357" y="536788"/>
                </a:lnTo>
                <a:lnTo>
                  <a:pt x="436309" y="501098"/>
                </a:lnTo>
                <a:lnTo>
                  <a:pt x="400615" y="465000"/>
                </a:lnTo>
                <a:lnTo>
                  <a:pt x="365277" y="428494"/>
                </a:lnTo>
                <a:lnTo>
                  <a:pt x="330294" y="391580"/>
                </a:lnTo>
                <a:lnTo>
                  <a:pt x="295666" y="354258"/>
                </a:lnTo>
                <a:lnTo>
                  <a:pt x="261394" y="316528"/>
                </a:lnTo>
                <a:lnTo>
                  <a:pt x="227477" y="278390"/>
                </a:lnTo>
                <a:lnTo>
                  <a:pt x="193914" y="239844"/>
                </a:lnTo>
                <a:lnTo>
                  <a:pt x="160708" y="200890"/>
                </a:lnTo>
                <a:lnTo>
                  <a:pt x="127856" y="161528"/>
                </a:lnTo>
                <a:lnTo>
                  <a:pt x="95359" y="121758"/>
                </a:lnTo>
                <a:lnTo>
                  <a:pt x="63217" y="81580"/>
                </a:lnTo>
                <a:lnTo>
                  <a:pt x="31431" y="40994"/>
                </a:lnTo>
                <a:lnTo>
                  <a:pt x="0" y="0"/>
                </a:lnTo>
              </a:path>
            </a:pathLst>
          </a:custGeom>
          <a:ln w="127000">
            <a:solidFill>
              <a:srgbClr val="000000"/>
            </a:solidFill>
          </a:ln>
        </p:spPr>
        <p:txBody>
          <a:bodyPr wrap="square" lIns="0" tIns="0" rIns="0" bIns="0" rtlCol="0"/>
          <a:lstStyle/>
          <a:p>
            <a:endParaRPr dirty="0"/>
          </a:p>
        </p:txBody>
      </p:sp>
      <p:sp>
        <p:nvSpPr>
          <p:cNvPr id="47" name="object 47"/>
          <p:cNvSpPr/>
          <p:nvPr/>
        </p:nvSpPr>
        <p:spPr>
          <a:xfrm>
            <a:off x="8323664" y="3313879"/>
            <a:ext cx="544830" cy="455295"/>
          </a:xfrm>
          <a:custGeom>
            <a:avLst/>
            <a:gdLst/>
            <a:ahLst/>
            <a:cxnLst/>
            <a:rect l="l" t="t" r="r" b="b"/>
            <a:pathLst>
              <a:path w="544829" h="455295">
                <a:moveTo>
                  <a:pt x="244003" y="0"/>
                </a:moveTo>
                <a:lnTo>
                  <a:pt x="0" y="422248"/>
                </a:lnTo>
                <a:lnTo>
                  <a:pt x="544250" y="455127"/>
                </a:lnTo>
                <a:lnTo>
                  <a:pt x="244003" y="0"/>
                </a:lnTo>
                <a:close/>
              </a:path>
            </a:pathLst>
          </a:custGeom>
          <a:solidFill>
            <a:srgbClr val="000000"/>
          </a:solidFill>
        </p:spPr>
        <p:txBody>
          <a:bodyPr wrap="square" lIns="0" tIns="0" rIns="0" bIns="0" rtlCol="0"/>
          <a:lstStyle/>
          <a:p>
            <a:endParaRPr dirty="0"/>
          </a:p>
        </p:txBody>
      </p:sp>
      <p:sp>
        <p:nvSpPr>
          <p:cNvPr id="48" name="object 48"/>
          <p:cNvSpPr/>
          <p:nvPr/>
        </p:nvSpPr>
        <p:spPr>
          <a:xfrm>
            <a:off x="4828645" y="6620757"/>
            <a:ext cx="3347720" cy="2313305"/>
          </a:xfrm>
          <a:custGeom>
            <a:avLst/>
            <a:gdLst/>
            <a:ahLst/>
            <a:cxnLst/>
            <a:rect l="l" t="t" r="r" b="b"/>
            <a:pathLst>
              <a:path w="3347720" h="2313304">
                <a:moveTo>
                  <a:pt x="0" y="0"/>
                </a:moveTo>
                <a:lnTo>
                  <a:pt x="3347509" y="0"/>
                </a:lnTo>
                <a:lnTo>
                  <a:pt x="3347509" y="2313301"/>
                </a:lnTo>
                <a:lnTo>
                  <a:pt x="0" y="2313301"/>
                </a:lnTo>
                <a:lnTo>
                  <a:pt x="0" y="0"/>
                </a:lnTo>
                <a:close/>
              </a:path>
            </a:pathLst>
          </a:custGeom>
          <a:solidFill>
            <a:srgbClr val="1C4C0B"/>
          </a:solidFill>
        </p:spPr>
        <p:txBody>
          <a:bodyPr wrap="square" lIns="0" tIns="0" rIns="0" bIns="0" rtlCol="0"/>
          <a:lstStyle/>
          <a:p>
            <a:endParaRPr dirty="0"/>
          </a:p>
        </p:txBody>
      </p:sp>
      <p:sp>
        <p:nvSpPr>
          <p:cNvPr id="49" name="object 49"/>
          <p:cNvSpPr/>
          <p:nvPr/>
        </p:nvSpPr>
        <p:spPr>
          <a:xfrm>
            <a:off x="812688" y="3089006"/>
            <a:ext cx="4095804" cy="9753600"/>
          </a:xfrm>
          <a:prstGeom prst="rect">
            <a:avLst/>
          </a:prstGeom>
          <a:blipFill>
            <a:blip r:embed="rId3" cstate="print"/>
            <a:stretch>
              <a:fillRect/>
            </a:stretch>
          </a:blipFill>
        </p:spPr>
        <p:txBody>
          <a:bodyPr wrap="square" lIns="0" tIns="0" rIns="0" bIns="0" rtlCol="0"/>
          <a:lstStyle/>
          <a:p>
            <a:endParaRPr dirty="0"/>
          </a:p>
        </p:txBody>
      </p:sp>
      <p:sp>
        <p:nvSpPr>
          <p:cNvPr id="53" name="object 53"/>
          <p:cNvSpPr txBox="1"/>
          <p:nvPr/>
        </p:nvSpPr>
        <p:spPr>
          <a:xfrm>
            <a:off x="5134673" y="6837927"/>
            <a:ext cx="2735580" cy="1854200"/>
          </a:xfrm>
          <a:prstGeom prst="rect">
            <a:avLst/>
          </a:prstGeom>
        </p:spPr>
        <p:txBody>
          <a:bodyPr vert="horz" wrap="square" lIns="0" tIns="12700" rIns="0" bIns="0" rtlCol="0">
            <a:spAutoFit/>
          </a:bodyPr>
          <a:lstStyle/>
          <a:p>
            <a:pPr marL="12065" marR="5080" algn="ctr">
              <a:lnSpc>
                <a:spcPct val="100000"/>
              </a:lnSpc>
              <a:spcBef>
                <a:spcPts val="100"/>
              </a:spcBef>
            </a:pPr>
            <a:r>
              <a:rPr sz="3000" dirty="0">
                <a:solidFill>
                  <a:srgbClr val="FFFFFF"/>
                </a:solidFill>
                <a:latin typeface="Arial"/>
                <a:cs typeface="Arial"/>
              </a:rPr>
              <a:t>I </a:t>
            </a:r>
            <a:r>
              <a:rPr sz="3000" spc="-45" dirty="0">
                <a:solidFill>
                  <a:srgbClr val="FFFFFF"/>
                </a:solidFill>
                <a:latin typeface="Arial"/>
                <a:cs typeface="Arial"/>
              </a:rPr>
              <a:t>Will </a:t>
            </a:r>
            <a:r>
              <a:rPr sz="3000" spc="-5" dirty="0">
                <a:solidFill>
                  <a:srgbClr val="FFFFFF"/>
                </a:solidFill>
                <a:latin typeface="Arial"/>
                <a:cs typeface="Arial"/>
              </a:rPr>
              <a:t>No</a:t>
            </a:r>
            <a:r>
              <a:rPr sz="3000" spc="-25" dirty="0">
                <a:solidFill>
                  <a:srgbClr val="FFFFFF"/>
                </a:solidFill>
                <a:latin typeface="Arial"/>
                <a:cs typeface="Arial"/>
              </a:rPr>
              <a:t> </a:t>
            </a:r>
            <a:r>
              <a:rPr sz="3000" spc="25" dirty="0">
                <a:solidFill>
                  <a:srgbClr val="FFFFFF"/>
                </a:solidFill>
                <a:latin typeface="Arial"/>
                <a:cs typeface="Arial"/>
              </a:rPr>
              <a:t>Longer </a:t>
            </a:r>
            <a:r>
              <a:rPr sz="3000" spc="5" dirty="0">
                <a:solidFill>
                  <a:srgbClr val="FFFFFF"/>
                </a:solidFill>
                <a:latin typeface="Arial"/>
                <a:cs typeface="Arial"/>
              </a:rPr>
              <a:t> </a:t>
            </a:r>
            <a:r>
              <a:rPr sz="3000" spc="-5" dirty="0">
                <a:solidFill>
                  <a:srgbClr val="FFFFFF"/>
                </a:solidFill>
                <a:latin typeface="Arial"/>
                <a:cs typeface="Arial"/>
              </a:rPr>
              <a:t>Have </a:t>
            </a:r>
            <a:r>
              <a:rPr sz="3000" spc="15" dirty="0">
                <a:solidFill>
                  <a:srgbClr val="FFFFFF"/>
                </a:solidFill>
                <a:latin typeface="Arial"/>
                <a:cs typeface="Arial"/>
              </a:rPr>
              <a:t>Mercy </a:t>
            </a:r>
            <a:r>
              <a:rPr sz="3000" dirty="0">
                <a:solidFill>
                  <a:srgbClr val="FFFFFF"/>
                </a:solidFill>
                <a:latin typeface="Arial"/>
                <a:cs typeface="Arial"/>
              </a:rPr>
              <a:t>On  </a:t>
            </a:r>
            <a:r>
              <a:rPr sz="3000" spc="-60" dirty="0">
                <a:solidFill>
                  <a:srgbClr val="FFFFFF"/>
                </a:solidFill>
                <a:latin typeface="Arial"/>
                <a:cs typeface="Arial"/>
              </a:rPr>
              <a:t>The </a:t>
            </a:r>
            <a:r>
              <a:rPr sz="3000" spc="-5" dirty="0">
                <a:solidFill>
                  <a:srgbClr val="FFFFFF"/>
                </a:solidFill>
                <a:latin typeface="Arial"/>
                <a:cs typeface="Arial"/>
              </a:rPr>
              <a:t>House </a:t>
            </a:r>
            <a:r>
              <a:rPr sz="3000" dirty="0">
                <a:solidFill>
                  <a:srgbClr val="FFFFFF"/>
                </a:solidFill>
                <a:latin typeface="Arial"/>
                <a:cs typeface="Arial"/>
              </a:rPr>
              <a:t>Of  </a:t>
            </a:r>
            <a:r>
              <a:rPr sz="3000" spc="-5" dirty="0">
                <a:solidFill>
                  <a:srgbClr val="FFFFFF"/>
                </a:solidFill>
                <a:latin typeface="Arial"/>
                <a:cs typeface="Arial"/>
              </a:rPr>
              <a:t>Israel</a:t>
            </a:r>
            <a:endParaRPr sz="3000" dirty="0">
              <a:latin typeface="Arial"/>
              <a:cs typeface="Arial"/>
            </a:endParaRPr>
          </a:p>
        </p:txBody>
      </p:sp>
      <p:sp>
        <p:nvSpPr>
          <p:cNvPr id="54" name="object 54"/>
          <p:cNvSpPr/>
          <p:nvPr/>
        </p:nvSpPr>
        <p:spPr>
          <a:xfrm>
            <a:off x="1587" y="1587"/>
            <a:ext cx="13001625" cy="9750425"/>
          </a:xfrm>
          <a:custGeom>
            <a:avLst/>
            <a:gdLst/>
            <a:ahLst/>
            <a:cxnLst/>
            <a:rect l="l" t="t" r="r" b="b"/>
            <a:pathLst>
              <a:path w="13001625" h="9750425">
                <a:moveTo>
                  <a:pt x="0" y="9750425"/>
                </a:moveTo>
                <a:lnTo>
                  <a:pt x="13001625" y="9750425"/>
                </a:lnTo>
                <a:lnTo>
                  <a:pt x="13001625" y="0"/>
                </a:lnTo>
                <a:lnTo>
                  <a:pt x="0" y="0"/>
                </a:lnTo>
                <a:lnTo>
                  <a:pt x="0" y="9750425"/>
                </a:lnTo>
                <a:close/>
              </a:path>
            </a:pathLst>
          </a:custGeom>
          <a:ln w="3175">
            <a:solidFill>
              <a:srgbClr val="000000"/>
            </a:solidFill>
          </a:ln>
        </p:spPr>
        <p:txBody>
          <a:bodyPr wrap="square" lIns="0" tIns="0" rIns="0" bIns="0" rtlCol="0"/>
          <a:lstStyle/>
          <a:p>
            <a:endParaRPr dirty="0"/>
          </a:p>
        </p:txBody>
      </p:sp>
    </p:spTree>
    <p:extLst>
      <p:ext uri="{BB962C8B-B14F-4D97-AF65-F5344CB8AC3E}">
        <p14:creationId xmlns:p14="http://schemas.microsoft.com/office/powerpoint/2010/main" val="2212067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7407156"/>
          </a:xfrm>
          <a:prstGeom prst="rect">
            <a:avLst/>
          </a:prstGeom>
        </p:spPr>
        <p:txBody>
          <a:bodyPr vert="horz" wrap="square" lIns="0" tIns="355600" rIns="0" bIns="0" rtlCol="0">
            <a:spAutoFit/>
          </a:bodyPr>
          <a:lstStyle/>
          <a:p>
            <a:pPr marL="457200" indent="-457200" algn="l">
              <a:buFont typeface="Arial" panose="020B0604020202020204" pitchFamily="34" charset="0"/>
              <a:buChar char="•"/>
            </a:pPr>
            <a:r>
              <a:rPr lang="en-US" sz="4000" b="1" dirty="0" smtClean="0">
                <a:latin typeface="Verdana"/>
                <a:cs typeface="Verdana"/>
              </a:rPr>
              <a:t>Question 3: </a:t>
            </a:r>
            <a:r>
              <a:rPr lang="en-US" sz="4000" dirty="0" smtClean="0">
                <a:latin typeface="Verdana"/>
                <a:cs typeface="Verdana"/>
              </a:rPr>
              <a:t>Read II Kings 10:1-3, 7-11, 18, 29-31 Who is Jehu</a:t>
            </a:r>
          </a:p>
          <a:p>
            <a:pPr marL="457200" indent="-457200" algn="l">
              <a:buFont typeface="Arial" panose="020B0604020202020204" pitchFamily="34" charset="0"/>
              <a:buChar char="•"/>
            </a:pPr>
            <a:endParaRPr lang="en-US" sz="4000" dirty="0">
              <a:latin typeface="Verdana"/>
              <a:cs typeface="Verdana"/>
            </a:endParaRPr>
          </a:p>
          <a:p>
            <a:pPr marL="457200" indent="-457200" algn="l">
              <a:buFont typeface="Arial" panose="020B0604020202020204" pitchFamily="34" charset="0"/>
              <a:buChar char="•"/>
            </a:pPr>
            <a:endParaRPr lang="en-US" sz="1400" dirty="0" smtClean="0">
              <a:latin typeface="Verdana"/>
              <a:cs typeface="Verdana"/>
            </a:endParaRPr>
          </a:p>
          <a:p>
            <a:pPr marL="457200" indent="-457200" algn="l">
              <a:buFont typeface="Arial" panose="020B0604020202020204" pitchFamily="34" charset="0"/>
              <a:buChar char="•"/>
            </a:pPr>
            <a:r>
              <a:rPr lang="en-US" sz="3600" b="1" dirty="0" smtClean="0">
                <a:latin typeface="Verdana"/>
                <a:cs typeface="Verdana"/>
              </a:rPr>
              <a:t>What was the significance of Jezreel</a:t>
            </a:r>
            <a:r>
              <a:rPr lang="en-US" sz="3600" dirty="0" smtClean="0">
                <a:latin typeface="Verdana"/>
                <a:cs typeface="Verdana"/>
              </a:rPr>
              <a:t>:</a:t>
            </a:r>
          </a:p>
          <a:p>
            <a:pPr marL="457200" indent="-457200" algn="l">
              <a:buFont typeface="Arial" panose="020B0604020202020204" pitchFamily="34" charset="0"/>
              <a:buChar char="•"/>
            </a:pPr>
            <a:endParaRPr lang="en-US" sz="3600" dirty="0" smtClean="0">
              <a:latin typeface="Verdana"/>
              <a:cs typeface="Verdana"/>
            </a:endParaRPr>
          </a:p>
          <a:p>
            <a:pPr marL="457200" indent="-457200" algn="l">
              <a:buFont typeface="Arial" panose="020B0604020202020204" pitchFamily="34" charset="0"/>
              <a:buChar char="•"/>
            </a:pPr>
            <a:r>
              <a:rPr lang="en-US" sz="2800" dirty="0" smtClean="0"/>
              <a:t>King </a:t>
            </a:r>
            <a:r>
              <a:rPr lang="en-US" sz="2800" dirty="0"/>
              <a:t>Ahab’s 70 son’s heads were placed in heaps at the gate of Jezreel  (2Kings </a:t>
            </a:r>
            <a:r>
              <a:rPr lang="en-US" sz="2800" dirty="0" smtClean="0"/>
              <a:t>10:1-11)</a:t>
            </a:r>
          </a:p>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r>
              <a:rPr lang="en-US" sz="2800" dirty="0" smtClean="0"/>
              <a:t>Ahab’s </a:t>
            </a:r>
            <a:r>
              <a:rPr lang="en-US" sz="2800" dirty="0"/>
              <a:t>Queen Jezebel met her death and her body was eaten by dogs   (2 Kings </a:t>
            </a:r>
            <a:r>
              <a:rPr lang="en-US" sz="2800" dirty="0" smtClean="0"/>
              <a:t>9:30-35)</a:t>
            </a:r>
          </a:p>
          <a:p>
            <a:pPr marL="457200" indent="-457200" algn="l">
              <a:buFont typeface="Arial" panose="020B0604020202020204" pitchFamily="34" charset="0"/>
              <a:buChar char="•"/>
            </a:pPr>
            <a:endParaRPr lang="en-US" sz="2800" dirty="0" smtClean="0"/>
          </a:p>
          <a:p>
            <a:pPr marL="457200" indent="-457200" algn="l">
              <a:buFont typeface="Arial" panose="020B0604020202020204" pitchFamily="34" charset="0"/>
              <a:buChar char="•"/>
            </a:pPr>
            <a:r>
              <a:rPr lang="en-US" sz="2800" dirty="0" smtClean="0"/>
              <a:t>Phony </a:t>
            </a:r>
            <a:r>
              <a:rPr lang="en-US" sz="2800" dirty="0"/>
              <a:t>trial of </a:t>
            </a:r>
            <a:r>
              <a:rPr lang="en-US" sz="2800" dirty="0"/>
              <a:t>Naboth</a:t>
            </a:r>
            <a:r>
              <a:rPr lang="en-US" sz="2800" dirty="0"/>
              <a:t> (I Kings </a:t>
            </a:r>
            <a:r>
              <a:rPr lang="en-US" sz="2800" dirty="0" smtClean="0"/>
              <a:t>21:1-23</a:t>
            </a:r>
          </a:p>
          <a:p>
            <a:pPr marL="457200" indent="-457200">
              <a:buFont typeface="Arial" panose="020B0604020202020204" pitchFamily="34" charset="0"/>
              <a:buChar char="•"/>
            </a:pPr>
            <a:endParaRPr lang="en-US" sz="2800" dirty="0" smtClean="0">
              <a:latin typeface="Verdana"/>
              <a:cs typeface="Verdana"/>
            </a:endParaRPr>
          </a:p>
          <a:p>
            <a:pPr marL="457200" indent="-457200">
              <a:buFont typeface="Arial" panose="020B0604020202020204" pitchFamily="34" charset="0"/>
              <a:buChar char="•"/>
            </a:pPr>
            <a:endParaRPr lang="en-US" sz="2800"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1:2-9</a:t>
            </a:r>
            <a:endParaRPr sz="6950" dirty="0"/>
          </a:p>
        </p:txBody>
      </p:sp>
    </p:spTree>
    <p:extLst>
      <p:ext uri="{BB962C8B-B14F-4D97-AF65-F5344CB8AC3E}">
        <p14:creationId xmlns:p14="http://schemas.microsoft.com/office/powerpoint/2010/main" val="4228700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3867725"/>
          </a:xfrm>
          <a:prstGeom prst="rect">
            <a:avLst/>
          </a:prstGeom>
        </p:spPr>
        <p:txBody>
          <a:bodyPr vert="horz" wrap="square" lIns="0" tIns="355600" rIns="0" bIns="0" rtlCol="0">
            <a:spAutoFit/>
          </a:bodyPr>
          <a:lstStyle/>
          <a:p>
            <a:pPr marL="457200" indent="-457200" algn="l">
              <a:buFont typeface="Arial" panose="020B0604020202020204" pitchFamily="34" charset="0"/>
              <a:buChar char="•"/>
            </a:pPr>
            <a:r>
              <a:rPr lang="en-US" sz="4000" b="1" dirty="0" smtClean="0">
                <a:latin typeface="Verdana"/>
                <a:cs typeface="Verdana"/>
              </a:rPr>
              <a:t>Question 4: 	</a:t>
            </a:r>
            <a:r>
              <a:rPr lang="en-US" sz="4000" dirty="0" smtClean="0">
                <a:latin typeface="Verdana"/>
                <a:cs typeface="Verdana"/>
              </a:rPr>
              <a:t>Read I Peter 2:10 and Romans 9:26.  Be prepared to explain the fulfillment of Hosea 1:10-2:1</a:t>
            </a:r>
          </a:p>
          <a:p>
            <a:pPr marL="457200" indent="-457200" algn="l">
              <a:buFont typeface="Arial" panose="020B0604020202020204" pitchFamily="34" charset="0"/>
              <a:buChar char="•"/>
            </a:pPr>
            <a:endParaRPr lang="en-US" sz="4000" dirty="0">
              <a:latin typeface="Verdana"/>
              <a:cs typeface="Verdana"/>
            </a:endParaRPr>
          </a:p>
          <a:p>
            <a:pPr marL="457200" indent="-457200" algn="l">
              <a:buFont typeface="Arial" panose="020B0604020202020204" pitchFamily="34" charset="0"/>
              <a:buChar char="•"/>
            </a:pPr>
            <a:r>
              <a:rPr lang="en-US" sz="4000" dirty="0" smtClean="0">
                <a:latin typeface="Verdana"/>
                <a:cs typeface="Verdana"/>
              </a:rPr>
              <a:t>Galatians 3:26-29</a:t>
            </a:r>
            <a:endParaRPr lang="en-US" sz="2800" dirty="0" smtClean="0">
              <a:latin typeface="Verdana"/>
              <a:cs typeface="Verdana"/>
            </a:endParaRPr>
          </a:p>
          <a:p>
            <a:pPr marL="457200" indent="-457200">
              <a:buFont typeface="Arial" panose="020B0604020202020204" pitchFamily="34" charset="0"/>
              <a:buChar char="•"/>
            </a:pPr>
            <a:endParaRPr lang="en-US" sz="2800"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1:10-2:1</a:t>
            </a:r>
            <a:endParaRPr sz="6950" dirty="0"/>
          </a:p>
        </p:txBody>
      </p:sp>
    </p:spTree>
    <p:extLst>
      <p:ext uri="{BB962C8B-B14F-4D97-AF65-F5344CB8AC3E}">
        <p14:creationId xmlns:p14="http://schemas.microsoft.com/office/powerpoint/2010/main" val="2005268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5714385"/>
          </a:xfrm>
          <a:prstGeom prst="rect">
            <a:avLst/>
          </a:prstGeom>
        </p:spPr>
        <p:txBody>
          <a:bodyPr vert="horz" wrap="square" lIns="0" tIns="355600" rIns="0" bIns="0" rtlCol="0">
            <a:spAutoFit/>
          </a:bodyPr>
          <a:lstStyle/>
          <a:p>
            <a:pPr marL="457200" lvl="2" indent="-457200" algn="l">
              <a:buFont typeface="Arial" panose="020B0604020202020204" pitchFamily="34" charset="0"/>
              <a:buChar char="•"/>
            </a:pPr>
            <a:r>
              <a:rPr lang="en-US" sz="3200" dirty="0" smtClean="0"/>
              <a:t>Lord </a:t>
            </a:r>
            <a:r>
              <a:rPr lang="en-US" sz="3200" dirty="0"/>
              <a:t>could not have a covenant relationship with Israel under the sinful conditions that </a:t>
            </a:r>
            <a:r>
              <a:rPr lang="en-US" sz="3200" dirty="0" smtClean="0"/>
              <a:t>existed</a:t>
            </a:r>
          </a:p>
          <a:p>
            <a:pPr marL="457200" lvl="2" indent="-457200" algn="l">
              <a:buFont typeface="Arial" panose="020B0604020202020204" pitchFamily="34" charset="0"/>
              <a:buChar char="•"/>
            </a:pPr>
            <a:endParaRPr lang="en-US" sz="3200" dirty="0"/>
          </a:p>
          <a:p>
            <a:pPr marL="457200" lvl="2" indent="-457200" algn="l">
              <a:buFont typeface="Arial" panose="020B0604020202020204" pitchFamily="34" charset="0"/>
              <a:buChar char="•"/>
            </a:pPr>
            <a:r>
              <a:rPr lang="en-US" sz="3200" dirty="0"/>
              <a:t>Israel had played the harlot by chasing after idolatrous </a:t>
            </a:r>
            <a:r>
              <a:rPr lang="en-US" sz="3200" dirty="0" smtClean="0"/>
              <a:t>lovers</a:t>
            </a:r>
          </a:p>
          <a:p>
            <a:pPr marL="457200" lvl="2" indent="-457200" algn="l">
              <a:buFont typeface="Arial" panose="020B0604020202020204" pitchFamily="34" charset="0"/>
              <a:buChar char="•"/>
            </a:pPr>
            <a:endParaRPr lang="en-US" sz="3200" dirty="0"/>
          </a:p>
          <a:p>
            <a:pPr marL="457200" lvl="2" indent="-457200" algn="l">
              <a:buFont typeface="Arial" panose="020B0604020202020204" pitchFamily="34" charset="0"/>
              <a:buChar char="•"/>
            </a:pPr>
            <a:r>
              <a:rPr lang="en-US" sz="3200" dirty="0"/>
              <a:t>God would strip her of all that He had given her</a:t>
            </a:r>
          </a:p>
          <a:p>
            <a:endParaRPr lang="en-US" sz="3200" b="1" dirty="0" smtClean="0"/>
          </a:p>
          <a:p>
            <a:r>
              <a:rPr lang="en-US" sz="3200" b="1" dirty="0" smtClean="0"/>
              <a:t>Question </a:t>
            </a:r>
            <a:r>
              <a:rPr lang="en-US" sz="3200" b="1" dirty="0"/>
              <a:t>6:	</a:t>
            </a:r>
            <a:r>
              <a:rPr lang="en-US" sz="3200" dirty="0"/>
              <a:t>	Compare the attitude of God toward Israel in vs. 2-7 to the circumstance of Hosea?</a:t>
            </a:r>
          </a:p>
          <a:p>
            <a:pPr marL="457200" indent="-457200" algn="l">
              <a:buFont typeface="Arial" panose="020B0604020202020204" pitchFamily="34" charset="0"/>
              <a:buChar char="•"/>
            </a:pPr>
            <a:endParaRPr lang="en-US" sz="2800"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2:2-7</a:t>
            </a:r>
            <a:endParaRPr sz="6950" dirty="0"/>
          </a:p>
        </p:txBody>
      </p:sp>
    </p:spTree>
    <p:extLst>
      <p:ext uri="{BB962C8B-B14F-4D97-AF65-F5344CB8AC3E}">
        <p14:creationId xmlns:p14="http://schemas.microsoft.com/office/powerpoint/2010/main" val="138521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760825"/>
          </a:xfrm>
          <a:prstGeom prst="rect">
            <a:avLst/>
          </a:prstGeom>
        </p:spPr>
        <p:txBody>
          <a:bodyPr vert="horz" wrap="square" lIns="0" tIns="355600" rIns="0" bIns="0" rtlCol="0">
            <a:spAutoFit/>
          </a:bodyPr>
          <a:lstStyle/>
          <a:p>
            <a:pPr marL="457200" indent="-457200" algn="l">
              <a:buFont typeface="Arial" panose="020B0604020202020204" pitchFamily="34" charset="0"/>
              <a:buChar char="•"/>
            </a:pPr>
            <a:r>
              <a:rPr lang="en-US" sz="3200" b="1" dirty="0" smtClean="0"/>
              <a:t>Question7</a:t>
            </a:r>
            <a:r>
              <a:rPr lang="en-US" sz="3200" b="1" dirty="0"/>
              <a:t>: 		</a:t>
            </a:r>
            <a:r>
              <a:rPr lang="en-US" sz="3200" dirty="0"/>
              <a:t>What was the irony of Israel serving Baal according to vs. 8-13?</a:t>
            </a:r>
          </a:p>
          <a:p>
            <a:pPr lvl="1" algn="l"/>
            <a:endParaRPr lang="en-US" sz="3200" b="1" dirty="0" smtClean="0"/>
          </a:p>
          <a:p>
            <a:pPr marL="457200" lvl="1" indent="-457200" algn="l">
              <a:buFont typeface="Arial" panose="020B0604020202020204" pitchFamily="34" charset="0"/>
              <a:buChar char="•"/>
            </a:pPr>
            <a:r>
              <a:rPr lang="en-US" sz="3200" b="1" dirty="0" smtClean="0"/>
              <a:t>Vs</a:t>
            </a:r>
            <a:r>
              <a:rPr lang="en-US" sz="3200" b="1" dirty="0"/>
              <a:t>. 8-13 	Read from the Bible</a:t>
            </a:r>
            <a:endParaRPr lang="en-US" sz="3200" dirty="0"/>
          </a:p>
          <a:p>
            <a:pPr lvl="3" indent="0" algn="l"/>
            <a:r>
              <a:rPr lang="en-US" sz="3200" dirty="0" smtClean="0"/>
              <a:t>		God </a:t>
            </a:r>
            <a:r>
              <a:rPr lang="en-US" sz="3200" dirty="0"/>
              <a:t>will bring Judgement against Israel and put her </a:t>
            </a:r>
            <a:r>
              <a:rPr lang="en-US" sz="3200" dirty="0" smtClean="0"/>
              <a:t>		to </a:t>
            </a:r>
            <a:r>
              <a:rPr lang="en-US" sz="3200" dirty="0"/>
              <a:t>shame before her lovers</a:t>
            </a:r>
          </a:p>
          <a:p>
            <a:pPr lvl="2" algn="l"/>
            <a:endParaRPr lang="en-US" sz="3200" dirty="0" smtClean="0"/>
          </a:p>
          <a:p>
            <a:pPr lvl="2" algn="l"/>
            <a:r>
              <a:rPr lang="en-US" sz="3200" dirty="0"/>
              <a:t>	</a:t>
            </a:r>
            <a:r>
              <a:rPr lang="en-US" sz="3200" dirty="0" smtClean="0"/>
              <a:t>	Israel </a:t>
            </a:r>
            <a:r>
              <a:rPr lang="en-US" sz="3200" dirty="0"/>
              <a:t>had forgotten God had given her abundance</a:t>
            </a:r>
          </a:p>
          <a:p>
            <a:pPr lvl="2" algn="l"/>
            <a:endParaRPr lang="en-US" sz="3200" dirty="0" smtClean="0"/>
          </a:p>
          <a:p>
            <a:pPr lvl="2" algn="l"/>
            <a:r>
              <a:rPr lang="en-US" sz="3200" dirty="0"/>
              <a:t>	</a:t>
            </a:r>
            <a:r>
              <a:rPr lang="en-US" sz="3200" dirty="0" smtClean="0"/>
              <a:t>	Israel </a:t>
            </a:r>
            <a:r>
              <a:rPr lang="en-US" sz="3200" dirty="0"/>
              <a:t>gave credit to her new lovers as the source of </a:t>
            </a:r>
            <a:r>
              <a:rPr lang="en-US" sz="3200" dirty="0" smtClean="0"/>
              <a:t>		her </a:t>
            </a:r>
            <a:r>
              <a:rPr lang="en-US" sz="3200" dirty="0"/>
              <a:t>blessing and used her wealth on Baal worship.</a:t>
            </a:r>
          </a:p>
          <a:p>
            <a:pPr algn="l"/>
            <a:endParaRPr lang="en-US" sz="3200" b="1" dirty="0" smtClean="0"/>
          </a:p>
          <a:p>
            <a:pPr algn="l"/>
            <a:r>
              <a:rPr lang="en-US" sz="3200" b="1" dirty="0" smtClean="0"/>
              <a:t>Question </a:t>
            </a:r>
            <a:r>
              <a:rPr lang="en-US" sz="3200" b="1" dirty="0"/>
              <a:t>5: 	</a:t>
            </a:r>
            <a:r>
              <a:rPr lang="en-US" sz="3200" dirty="0"/>
              <a:t>Who is speaking in this section (vs. 13)?</a:t>
            </a: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2:8-13</a:t>
            </a:r>
            <a:endParaRPr sz="6950" dirty="0"/>
          </a:p>
        </p:txBody>
      </p:sp>
    </p:spTree>
    <p:extLst>
      <p:ext uri="{BB962C8B-B14F-4D97-AF65-F5344CB8AC3E}">
        <p14:creationId xmlns:p14="http://schemas.microsoft.com/office/powerpoint/2010/main" val="3443271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5775940"/>
          </a:xfrm>
          <a:prstGeom prst="rect">
            <a:avLst/>
          </a:prstGeom>
        </p:spPr>
        <p:txBody>
          <a:bodyPr vert="horz" wrap="square" lIns="0" tIns="355600" rIns="0" bIns="0" rtlCol="0">
            <a:spAutoFit/>
          </a:bodyPr>
          <a:lstStyle/>
          <a:p>
            <a:pPr marL="457200" indent="-457200" algn="l">
              <a:buFont typeface="Arial" panose="020B0604020202020204" pitchFamily="34" charset="0"/>
              <a:buChar char="•"/>
            </a:pPr>
            <a:r>
              <a:rPr lang="en-US" sz="3200" dirty="0" smtClean="0"/>
              <a:t>God </a:t>
            </a:r>
            <a:r>
              <a:rPr lang="en-US" sz="3200" dirty="0"/>
              <a:t>would not forget Israel though she had forgotten </a:t>
            </a:r>
            <a:r>
              <a:rPr lang="en-US" sz="3200" dirty="0" smtClean="0"/>
              <a:t>him</a:t>
            </a:r>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r>
              <a:rPr lang="en-US" sz="3200" dirty="0" smtClean="0"/>
              <a:t>This </a:t>
            </a:r>
            <a:r>
              <a:rPr lang="en-US" sz="3200" dirty="0"/>
              <a:t>demonstration of love and mercy beyond merit would cause her to call Him </a:t>
            </a:r>
            <a:br>
              <a:rPr lang="en-US" sz="3200" dirty="0"/>
            </a:br>
            <a:r>
              <a:rPr lang="en-US" sz="3200" dirty="0"/>
              <a:t>“Ishi” (my husband) rather than “Baali” (my master). Once more the right relationship would be established. </a:t>
            </a:r>
          </a:p>
          <a:p>
            <a:pPr algn="l"/>
            <a:endParaRPr lang="en-US" sz="3200" b="1" dirty="0" smtClean="0"/>
          </a:p>
          <a:p>
            <a:pPr algn="l"/>
            <a:r>
              <a:rPr lang="en-US" sz="3200" b="1" dirty="0" smtClean="0"/>
              <a:t>Question </a:t>
            </a:r>
            <a:r>
              <a:rPr lang="en-US" sz="3200" b="1" dirty="0"/>
              <a:t>8: 	</a:t>
            </a:r>
            <a:r>
              <a:rPr lang="en-US" sz="3200" dirty="0"/>
              <a:t>What would Israel learn to call God?	</a:t>
            </a:r>
            <a:endParaRPr lang="en-US" sz="3200" dirty="0" smtClean="0"/>
          </a:p>
          <a:p>
            <a:pPr algn="l"/>
            <a:r>
              <a:rPr lang="en-US" sz="3200" dirty="0"/>
              <a:t>		</a:t>
            </a:r>
            <a:r>
              <a:rPr lang="en-US" sz="3200" dirty="0" smtClean="0"/>
              <a:t>			Instead </a:t>
            </a:r>
            <a:r>
              <a:rPr lang="en-US" sz="3200" dirty="0"/>
              <a:t>of what name?			</a:t>
            </a:r>
            <a:endParaRPr lang="en-US" sz="3200" dirty="0" smtClean="0"/>
          </a:p>
          <a:p>
            <a:pPr marL="457200" indent="-457200" algn="l">
              <a:buFont typeface="Arial" panose="020B0604020202020204" pitchFamily="34" charset="0"/>
              <a:buChar char="•"/>
            </a:pPr>
            <a:endParaRPr lang="en-US" sz="3200" dirty="0"/>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2:14-17</a:t>
            </a:r>
            <a:endParaRPr sz="6950" dirty="0"/>
          </a:p>
        </p:txBody>
      </p:sp>
    </p:spTree>
    <p:extLst>
      <p:ext uri="{BB962C8B-B14F-4D97-AF65-F5344CB8AC3E}">
        <p14:creationId xmlns:p14="http://schemas.microsoft.com/office/powerpoint/2010/main" val="1036558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329938"/>
          </a:xfrm>
          <a:prstGeom prst="rect">
            <a:avLst/>
          </a:prstGeom>
        </p:spPr>
        <p:txBody>
          <a:bodyPr vert="horz" wrap="square" lIns="0" tIns="355600" rIns="0" bIns="0" rtlCol="0">
            <a:spAutoFit/>
          </a:bodyPr>
          <a:lstStyle/>
          <a:p>
            <a:pPr marL="457200" lvl="2" indent="-457200" algn="l">
              <a:buFont typeface="Arial" panose="020B0604020202020204" pitchFamily="34" charset="0"/>
              <a:buChar char="•"/>
            </a:pPr>
            <a:r>
              <a:rPr lang="en-US" sz="3200" dirty="0" smtClean="0"/>
              <a:t>Refers </a:t>
            </a:r>
            <a:r>
              <a:rPr lang="en-US" sz="3200" dirty="0"/>
              <a:t>to the Messianic age </a:t>
            </a:r>
          </a:p>
          <a:p>
            <a:pPr marL="457200" lvl="2" indent="-457200" algn="l">
              <a:buFont typeface="Arial" panose="020B0604020202020204" pitchFamily="34" charset="0"/>
              <a:buChar char="•"/>
            </a:pPr>
            <a:endParaRPr lang="en-US" sz="3200" dirty="0" smtClean="0"/>
          </a:p>
          <a:p>
            <a:pPr marL="457200" lvl="2" indent="-457200" algn="l">
              <a:buFont typeface="Arial" panose="020B0604020202020204" pitchFamily="34" charset="0"/>
              <a:buChar char="•"/>
            </a:pPr>
            <a:r>
              <a:rPr lang="en-US" sz="3200" dirty="0" smtClean="0"/>
              <a:t>The </a:t>
            </a:r>
            <a:r>
              <a:rPr lang="en-US" sz="3200" dirty="0"/>
              <a:t>description of this covenant is a figure of speech (taming of wild beasts and causing war to cease) which the prophets often used to describe the peace and security which shall prevail when the animal spirit of man is brought under subjection to the Spirit of God. </a:t>
            </a:r>
          </a:p>
          <a:p>
            <a:pPr marL="457200" indent="-457200" algn="l">
              <a:buFont typeface="Arial" panose="020B0604020202020204" pitchFamily="34" charset="0"/>
              <a:buChar char="•"/>
            </a:pPr>
            <a:r>
              <a:rPr lang="en-US" sz="3200" b="1" dirty="0"/>
              <a:t>Isaiah 35: 8-10</a:t>
            </a:r>
            <a:r>
              <a:rPr lang="en-US" sz="3200" dirty="0"/>
              <a:t> </a:t>
            </a:r>
            <a:r>
              <a:rPr lang="en-US" sz="7200" dirty="0"/>
              <a:t>	</a:t>
            </a:r>
            <a:endParaRPr lang="en-US" sz="7200" dirty="0" smtClean="0"/>
          </a:p>
          <a:p>
            <a:pPr marL="457200" indent="-457200" algn="l">
              <a:buFont typeface="Arial" panose="020B0604020202020204" pitchFamily="34" charset="0"/>
              <a:buChar char="•"/>
            </a:pPr>
            <a:endParaRPr lang="en-US" sz="3200" dirty="0" smtClean="0"/>
          </a:p>
          <a:p>
            <a:pPr algn="l"/>
            <a:r>
              <a:rPr lang="en-US" sz="3200" b="1" dirty="0"/>
              <a:t>Question 9 	</a:t>
            </a:r>
            <a:r>
              <a:rPr lang="en-US" sz="3200" b="1" dirty="0" smtClean="0"/>
              <a:t>	</a:t>
            </a:r>
            <a:r>
              <a:rPr lang="en-US" sz="3200" dirty="0" smtClean="0"/>
              <a:t>Under </a:t>
            </a:r>
            <a:r>
              <a:rPr lang="en-US" sz="3200" dirty="0"/>
              <a:t>the new covenant the people would be betrothed to God </a:t>
            </a:r>
            <a:r>
              <a:rPr lang="en-US" sz="3200" dirty="0" smtClean="0"/>
              <a:t>in?</a:t>
            </a:r>
            <a:endParaRPr lang="en-US" sz="3200" dirty="0"/>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2:18-20</a:t>
            </a:r>
            <a:endParaRPr sz="6950" dirty="0"/>
          </a:p>
        </p:txBody>
      </p:sp>
    </p:spTree>
    <p:extLst>
      <p:ext uri="{BB962C8B-B14F-4D97-AF65-F5344CB8AC3E}">
        <p14:creationId xmlns:p14="http://schemas.microsoft.com/office/powerpoint/2010/main" val="160900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5775940"/>
          </a:xfrm>
          <a:prstGeom prst="rect">
            <a:avLst/>
          </a:prstGeom>
        </p:spPr>
        <p:txBody>
          <a:bodyPr vert="horz" wrap="square" lIns="0" tIns="355600" rIns="0" bIns="0" rtlCol="0">
            <a:spAutoFit/>
          </a:bodyPr>
          <a:lstStyle/>
          <a:p>
            <a:pPr marL="457200" lvl="2" indent="-457200" algn="l">
              <a:buFont typeface="Arial" panose="020B0604020202020204" pitchFamily="34" charset="0"/>
              <a:buChar char="•"/>
            </a:pPr>
            <a:r>
              <a:rPr lang="en-US" sz="3200" dirty="0" smtClean="0"/>
              <a:t>The </a:t>
            </a:r>
            <a:r>
              <a:rPr lang="en-US" sz="3200" dirty="0"/>
              <a:t>name Jezreel which means God sows is interwoven through this section. </a:t>
            </a:r>
          </a:p>
          <a:p>
            <a:pPr lvl="2" algn="l"/>
            <a:endParaRPr lang="en-US" sz="3200" dirty="0" smtClean="0"/>
          </a:p>
          <a:p>
            <a:pPr marL="457200" lvl="2" indent="-457200" algn="l">
              <a:buFont typeface="Arial" panose="020B0604020202020204" pitchFamily="34" charset="0"/>
              <a:buChar char="•"/>
            </a:pPr>
            <a:r>
              <a:rPr lang="en-US" sz="3200" dirty="0" smtClean="0"/>
              <a:t>God’s </a:t>
            </a:r>
            <a:r>
              <a:rPr lang="en-US" sz="3200" dirty="0"/>
              <a:t>people would be sown unto Him as before they had been scattered from Him. </a:t>
            </a:r>
          </a:p>
          <a:p>
            <a:pPr algn="l"/>
            <a:endParaRPr lang="en-US" sz="3200" b="1" dirty="0" smtClean="0"/>
          </a:p>
          <a:p>
            <a:pPr algn="l"/>
            <a:r>
              <a:rPr lang="en-US" sz="3200" b="1" dirty="0" smtClean="0"/>
              <a:t>Question </a:t>
            </a:r>
            <a:r>
              <a:rPr lang="en-US" sz="3200" b="1" dirty="0"/>
              <a:t>10:</a:t>
            </a:r>
            <a:r>
              <a:rPr lang="en-US" sz="3200" dirty="0"/>
              <a:t> 	Vs. 21-23 refer to the Christian age when God draws His people together.  Not how the promises here are exactly the opposite meaning of the names of Gomer’s children. List these promises. </a:t>
            </a:r>
          </a:p>
          <a:p>
            <a:pPr marL="457200" lvl="2" indent="-457200" algn="l">
              <a:buFont typeface="Arial" panose="020B0604020202020204" pitchFamily="34" charset="0"/>
              <a:buChar char="•"/>
            </a:pPr>
            <a:endParaRPr lang="en-US" sz="3200" dirty="0"/>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smtClean="0"/>
              <a:t>2:21-23</a:t>
            </a:r>
            <a:endParaRPr sz="6950" dirty="0"/>
          </a:p>
        </p:txBody>
      </p:sp>
    </p:spTree>
    <p:extLst>
      <p:ext uri="{BB962C8B-B14F-4D97-AF65-F5344CB8AC3E}">
        <p14:creationId xmlns:p14="http://schemas.microsoft.com/office/powerpoint/2010/main" val="384588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268383"/>
          </a:xfrm>
          <a:prstGeom prst="rect">
            <a:avLst/>
          </a:prstGeom>
        </p:spPr>
        <p:txBody>
          <a:bodyPr vert="horz" wrap="square" lIns="0" tIns="355600" rIns="0" bIns="0" rtlCol="0">
            <a:spAutoFit/>
          </a:bodyPr>
          <a:lstStyle/>
          <a:p>
            <a:pPr marL="457200" lvl="2" indent="-457200" algn="l">
              <a:buFont typeface="Arial" panose="020B0604020202020204" pitchFamily="34" charset="0"/>
              <a:buChar char="•"/>
            </a:pPr>
            <a:r>
              <a:rPr lang="en-US" sz="3200" dirty="0" smtClean="0"/>
              <a:t>Although </a:t>
            </a:r>
            <a:r>
              <a:rPr lang="en-US" sz="3200" dirty="0"/>
              <a:t>Gomer is an adulteress, Hosea still loved her- Just like God still loves us when we sin and wants us to return to him.  </a:t>
            </a:r>
            <a:endParaRPr lang="en-US" sz="3200" dirty="0" smtClean="0"/>
          </a:p>
          <a:p>
            <a:pPr marL="457200" lvl="2" indent="-457200" algn="l">
              <a:buFont typeface="Arial" panose="020B0604020202020204" pitchFamily="34" charset="0"/>
              <a:buChar char="•"/>
            </a:pPr>
            <a:r>
              <a:rPr lang="en-US" sz="3200" dirty="0"/>
              <a:t>Until she proved herself faithful Hosea had no conjugal relations with her.  This symbolized Israel’s captivity.   After Gods Chastening she returned.</a:t>
            </a:r>
          </a:p>
          <a:p>
            <a:pPr marL="457200" lvl="2" indent="-457200" algn="l">
              <a:buFont typeface="Arial" panose="020B0604020202020204" pitchFamily="34" charset="0"/>
              <a:buChar char="•"/>
            </a:pPr>
            <a:endParaRPr lang="en-US" sz="3200" dirty="0" smtClean="0"/>
          </a:p>
          <a:p>
            <a:pPr marL="457200" lvl="2" indent="-457200" algn="l">
              <a:buFont typeface="Arial" panose="020B0604020202020204" pitchFamily="34" charset="0"/>
              <a:buChar char="•"/>
            </a:pPr>
            <a:r>
              <a:rPr lang="en-US" sz="3200" dirty="0" smtClean="0"/>
              <a:t>Clearing </a:t>
            </a:r>
            <a:r>
              <a:rPr lang="en-US" sz="3200" dirty="0"/>
              <a:t>talking about the time of Christ</a:t>
            </a:r>
          </a:p>
          <a:p>
            <a:pPr marL="457200" lvl="3" indent="-457200" algn="l">
              <a:buFont typeface="Arial" panose="020B0604020202020204" pitchFamily="34" charset="0"/>
              <a:buChar char="•"/>
            </a:pPr>
            <a:endParaRPr lang="en-US" sz="3200" b="1" dirty="0" smtClean="0"/>
          </a:p>
          <a:p>
            <a:pPr marL="457200" lvl="3" indent="-457200" algn="l">
              <a:buFont typeface="Arial" panose="020B0604020202020204" pitchFamily="34" charset="0"/>
              <a:buChar char="•"/>
            </a:pPr>
            <a:r>
              <a:rPr lang="en-US" sz="3200" b="1" dirty="0" smtClean="0"/>
              <a:t>Acts </a:t>
            </a:r>
            <a:r>
              <a:rPr lang="en-US" sz="3200" b="1" dirty="0"/>
              <a:t>2:29-36 	</a:t>
            </a:r>
            <a:endParaRPr lang="en-US" sz="3200" dirty="0"/>
          </a:p>
          <a:p>
            <a:pPr lvl="2" indent="0" algn="l"/>
            <a:endParaRPr lang="en-US" sz="3200" dirty="0"/>
          </a:p>
          <a:p>
            <a:pPr marL="457200" lvl="2" indent="-457200" algn="l">
              <a:buFont typeface="Arial" panose="020B0604020202020204" pitchFamily="34" charset="0"/>
              <a:buChar char="•"/>
            </a:pPr>
            <a:endParaRPr lang="en-US" sz="3200" dirty="0"/>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a:t>
            </a:r>
            <a:r>
              <a:rPr lang="en-US" sz="6950" spc="-170" dirty="0"/>
              <a:t>3</a:t>
            </a:r>
            <a:endParaRPr sz="6950" dirty="0"/>
          </a:p>
        </p:txBody>
      </p:sp>
    </p:spTree>
    <p:extLst>
      <p:ext uri="{BB962C8B-B14F-4D97-AF65-F5344CB8AC3E}">
        <p14:creationId xmlns:p14="http://schemas.microsoft.com/office/powerpoint/2010/main" val="2115112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760825"/>
          </a:xfrm>
          <a:prstGeom prst="rect">
            <a:avLst/>
          </a:prstGeom>
        </p:spPr>
        <p:txBody>
          <a:bodyPr vert="horz" wrap="square" lIns="0" tIns="355600" rIns="0" bIns="0" rtlCol="0">
            <a:spAutoFit/>
          </a:bodyPr>
          <a:lstStyle/>
          <a:p>
            <a:pPr marL="457200" lvl="1" indent="-457200" algn="l">
              <a:buFont typeface="Arial" panose="020B0604020202020204" pitchFamily="34" charset="0"/>
              <a:buChar char="•"/>
            </a:pPr>
            <a:r>
              <a:rPr lang="en-US" sz="3200" dirty="0" smtClean="0"/>
              <a:t>Don’t </a:t>
            </a:r>
            <a:r>
              <a:rPr lang="en-US" sz="3200" dirty="0"/>
              <a:t>Depend on </a:t>
            </a:r>
            <a:r>
              <a:rPr lang="en-US" sz="3200" dirty="0" smtClean="0"/>
              <a:t>You			</a:t>
            </a:r>
            <a:r>
              <a:rPr lang="en-US" sz="3200" b="1" dirty="0" smtClean="0"/>
              <a:t>Proverbs </a:t>
            </a:r>
            <a:r>
              <a:rPr lang="en-US" sz="3200" b="1" dirty="0"/>
              <a:t>3:5</a:t>
            </a:r>
            <a:r>
              <a:rPr lang="en-US" sz="3200" dirty="0"/>
              <a:t>	</a:t>
            </a:r>
            <a:endParaRPr lang="en-US" sz="3200" dirty="0" smtClean="0"/>
          </a:p>
          <a:p>
            <a:pPr marL="457200" lvl="1" indent="-457200" algn="l">
              <a:buFont typeface="Arial" panose="020B0604020202020204" pitchFamily="34" charset="0"/>
              <a:buChar char="•"/>
            </a:pPr>
            <a:endParaRPr lang="en-US" sz="3200" dirty="0" smtClean="0"/>
          </a:p>
          <a:p>
            <a:pPr marL="457200" lvl="2" indent="-457200" algn="l">
              <a:buFont typeface="Arial" panose="020B0604020202020204" pitchFamily="34" charset="0"/>
              <a:buChar char="•"/>
            </a:pPr>
            <a:r>
              <a:rPr lang="en-US" sz="3200" dirty="0" smtClean="0"/>
              <a:t>Cry </a:t>
            </a:r>
            <a:r>
              <a:rPr lang="en-US" sz="3200" dirty="0"/>
              <a:t>out to </a:t>
            </a:r>
            <a:r>
              <a:rPr lang="en-US" sz="3200" dirty="0" smtClean="0"/>
              <a:t>God					</a:t>
            </a:r>
            <a:r>
              <a:rPr lang="en-US" sz="3200" b="1" dirty="0" smtClean="0"/>
              <a:t>Proverbs </a:t>
            </a:r>
            <a:r>
              <a:rPr lang="en-US" sz="3200" b="1" dirty="0"/>
              <a:t>3:6</a:t>
            </a:r>
            <a:r>
              <a:rPr lang="en-US" sz="3200" dirty="0"/>
              <a:t>	</a:t>
            </a:r>
            <a:endParaRPr lang="en-US" sz="3200" dirty="0" smtClean="0"/>
          </a:p>
          <a:p>
            <a:pPr marL="457200" lvl="2" indent="-457200" algn="l">
              <a:buFont typeface="Arial" panose="020B0604020202020204" pitchFamily="34" charset="0"/>
              <a:buChar char="•"/>
            </a:pPr>
            <a:endParaRPr lang="en-US" sz="3200" dirty="0" smtClean="0"/>
          </a:p>
          <a:p>
            <a:pPr marL="457200" lvl="2" indent="-457200" algn="l">
              <a:buFont typeface="Arial" panose="020B0604020202020204" pitchFamily="34" charset="0"/>
              <a:buChar char="•"/>
            </a:pPr>
            <a:r>
              <a:rPr lang="en-US" sz="3200" dirty="0" smtClean="0"/>
              <a:t>Run </a:t>
            </a:r>
            <a:r>
              <a:rPr lang="en-US" sz="3200" dirty="0"/>
              <a:t>from </a:t>
            </a:r>
            <a:r>
              <a:rPr lang="en-US" sz="3200" dirty="0" smtClean="0"/>
              <a:t>Evil</a:t>
            </a:r>
            <a:r>
              <a:rPr lang="en-US" sz="3200" dirty="0"/>
              <a:t>	</a:t>
            </a:r>
            <a:r>
              <a:rPr lang="en-US" sz="3200" dirty="0" smtClean="0"/>
              <a:t>					</a:t>
            </a:r>
            <a:r>
              <a:rPr lang="en-US" sz="3200" b="1" dirty="0" smtClean="0"/>
              <a:t>2 </a:t>
            </a:r>
            <a:r>
              <a:rPr lang="en-US" sz="3200" b="1" dirty="0"/>
              <a:t>Timothy </a:t>
            </a:r>
            <a:r>
              <a:rPr lang="en-US" sz="3200" b="1" dirty="0" smtClean="0"/>
              <a:t>2:22</a:t>
            </a:r>
          </a:p>
          <a:p>
            <a:pPr marL="457200" lvl="2" indent="-457200" algn="l">
              <a:buFont typeface="Arial" panose="020B0604020202020204" pitchFamily="34" charset="0"/>
              <a:buChar char="•"/>
            </a:pPr>
            <a:endParaRPr lang="en-US" sz="3200" dirty="0"/>
          </a:p>
          <a:p>
            <a:pPr marL="457200" lvl="1" indent="-457200" algn="l">
              <a:buFont typeface="Arial" panose="020B0604020202020204" pitchFamily="34" charset="0"/>
              <a:buChar char="•"/>
            </a:pPr>
            <a:r>
              <a:rPr lang="en-US" sz="3200" dirty="0"/>
              <a:t>Put God First in Your </a:t>
            </a:r>
            <a:r>
              <a:rPr lang="en-US" sz="3200" dirty="0" smtClean="0"/>
              <a:t>Life		</a:t>
            </a:r>
            <a:r>
              <a:rPr lang="en-US" sz="3200" b="1" dirty="0" smtClean="0"/>
              <a:t>Proverbs 3:9-10</a:t>
            </a:r>
          </a:p>
          <a:p>
            <a:pPr lvl="1" indent="0" algn="l"/>
            <a:r>
              <a:rPr lang="en-US" sz="3200" dirty="0"/>
              <a:t>	</a:t>
            </a:r>
          </a:p>
          <a:p>
            <a:pPr marL="457200" lvl="1" indent="-457200" algn="l">
              <a:buFont typeface="Arial" panose="020B0604020202020204" pitchFamily="34" charset="0"/>
              <a:buChar char="•"/>
            </a:pPr>
            <a:r>
              <a:rPr lang="en-US" sz="3200" dirty="0"/>
              <a:t>Check Yourself by God’s </a:t>
            </a:r>
            <a:r>
              <a:rPr lang="en-US" sz="3200" dirty="0" smtClean="0"/>
              <a:t>Word </a:t>
            </a:r>
            <a:r>
              <a:rPr lang="en-US" sz="3200" b="1" dirty="0" smtClean="0"/>
              <a:t>Jeremiah 17:9</a:t>
            </a:r>
          </a:p>
          <a:p>
            <a:pPr lvl="1" indent="0" algn="l"/>
            <a:endParaRPr lang="en-US" sz="3200" dirty="0" smtClean="0"/>
          </a:p>
          <a:p>
            <a:pPr marL="457200" lvl="1" indent="-457200" algn="l">
              <a:buFont typeface="Arial" panose="020B0604020202020204" pitchFamily="34" charset="0"/>
              <a:buChar char="•"/>
            </a:pPr>
            <a:r>
              <a:rPr lang="en-US" sz="3200" dirty="0" smtClean="0"/>
              <a:t>Rest </a:t>
            </a:r>
            <a:r>
              <a:rPr lang="en-US" sz="3200" dirty="0"/>
              <a:t>in God’s Love </a:t>
            </a:r>
            <a:r>
              <a:rPr lang="en-US" sz="3200" dirty="0" smtClean="0"/>
              <a:t>				</a:t>
            </a:r>
            <a:r>
              <a:rPr lang="en-US" sz="3200" b="1" dirty="0" smtClean="0"/>
              <a:t>Proverbs </a:t>
            </a:r>
            <a:r>
              <a:rPr lang="en-US" sz="3200" b="1" dirty="0"/>
              <a:t>3:12</a:t>
            </a:r>
            <a:r>
              <a:rPr lang="en-US" sz="3200" dirty="0"/>
              <a:t>	</a:t>
            </a:r>
            <a:r>
              <a:rPr lang="en-US" sz="3200" dirty="0" smtClean="0"/>
              <a:t> </a:t>
            </a:r>
            <a:r>
              <a:rPr lang="en-US" sz="3200" b="1" dirty="0"/>
              <a:t>	</a:t>
            </a:r>
            <a:endParaRPr lang="en-US" sz="3200" dirty="0"/>
          </a:p>
          <a:p>
            <a:pPr lvl="2" indent="0" algn="l"/>
            <a:endParaRPr lang="en-US" sz="3200" dirty="0"/>
          </a:p>
          <a:p>
            <a:pPr marL="457200" lvl="2" indent="-457200" algn="l">
              <a:buFont typeface="Arial" panose="020B0604020202020204" pitchFamily="34" charset="0"/>
              <a:buChar char="•"/>
            </a:pPr>
            <a:endParaRPr lang="en-US" sz="3200" dirty="0"/>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529691"/>
            <a:ext cx="12164290" cy="2153154"/>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How do we overcome us depending on us</a:t>
            </a:r>
            <a:endParaRPr sz="6950" dirty="0"/>
          </a:p>
        </p:txBody>
      </p:sp>
    </p:spTree>
    <p:extLst>
      <p:ext uri="{BB962C8B-B14F-4D97-AF65-F5344CB8AC3E}">
        <p14:creationId xmlns:p14="http://schemas.microsoft.com/office/powerpoint/2010/main" val="4002866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01499A7F-22DC-4EF9-B63B-C0E7B388FDE5}"/>
              </a:ext>
            </a:extLst>
          </p:cNvPr>
          <p:cNvSpPr>
            <a:spLocks noGrp="1" noChangeArrowheads="1"/>
          </p:cNvSpPr>
          <p:nvPr>
            <p:ph type="title"/>
          </p:nvPr>
        </p:nvSpPr>
        <p:spPr/>
        <p:txBody>
          <a:bodyPr/>
          <a:lstStyle/>
          <a:p>
            <a:pPr eaLnBrk="1" hangingPunct="1"/>
            <a:r>
              <a:rPr lang="en-US" altLang="en-US" b="1" dirty="0"/>
              <a:t>What is a prophet?</a:t>
            </a:r>
          </a:p>
        </p:txBody>
      </p:sp>
      <p:sp>
        <p:nvSpPr>
          <p:cNvPr id="9219" name="Rectangle 3">
            <a:extLst>
              <a:ext uri="{FF2B5EF4-FFF2-40B4-BE49-F238E27FC236}">
                <a16:creationId xmlns="" xmlns:a16="http://schemas.microsoft.com/office/drawing/2014/main" id="{97001B0F-FABD-4C6C-B001-ADA0E6E80F87}"/>
              </a:ext>
            </a:extLst>
          </p:cNvPr>
          <p:cNvSpPr>
            <a:spLocks noGrp="1" noChangeArrowheads="1"/>
          </p:cNvSpPr>
          <p:nvPr>
            <p:ph type="body" idx="1"/>
          </p:nvPr>
        </p:nvSpPr>
        <p:spPr/>
        <p:txBody>
          <a:bodyPr>
            <a:normAutofit fontScale="77500" lnSpcReduction="20000"/>
          </a:bodyPr>
          <a:lstStyle/>
          <a:p>
            <a:pPr eaLnBrk="1" hangingPunct="1">
              <a:lnSpc>
                <a:spcPct val="80000"/>
              </a:lnSpc>
            </a:pPr>
            <a:r>
              <a:rPr lang="en-US" altLang="en-US" sz="3413" dirty="0"/>
              <a:t>Prophet in Hebrew = navi (</a:t>
            </a:r>
            <a:r>
              <a:rPr lang="en-US" altLang="en-US" sz="3413" i="1" dirty="0"/>
              <a:t>pl nevi’im</a:t>
            </a:r>
            <a:r>
              <a:rPr lang="en-US" altLang="en-US" sz="3413" dirty="0"/>
              <a:t>)“One who is called” or “one who announces” </a:t>
            </a:r>
          </a:p>
          <a:p>
            <a:pPr eaLnBrk="1" hangingPunct="1">
              <a:lnSpc>
                <a:spcPct val="80000"/>
              </a:lnSpc>
            </a:pPr>
            <a:r>
              <a:rPr lang="en-US" altLang="en-US" sz="3413" dirty="0" smtClean="0"/>
              <a:t>Exodus 4:16</a:t>
            </a:r>
          </a:p>
          <a:p>
            <a:pPr lvl="1">
              <a:lnSpc>
                <a:spcPct val="80000"/>
              </a:lnSpc>
            </a:pPr>
            <a:r>
              <a:rPr lang="en-US" altLang="en-US" sz="3413" dirty="0" smtClean="0"/>
              <a:t>The </a:t>
            </a:r>
            <a:r>
              <a:rPr lang="en-US" altLang="en-US" sz="3413" dirty="0"/>
              <a:t>prophet is a link between the people and </a:t>
            </a:r>
            <a:r>
              <a:rPr lang="en-US" altLang="en-US" sz="3413" dirty="0" smtClean="0"/>
              <a:t>God</a:t>
            </a:r>
            <a:r>
              <a:rPr lang="en-US" altLang="en-US" sz="3413" dirty="0"/>
              <a:t>. </a:t>
            </a:r>
          </a:p>
          <a:p>
            <a:pPr eaLnBrk="1" hangingPunct="1">
              <a:lnSpc>
                <a:spcPct val="80000"/>
              </a:lnSpc>
            </a:pPr>
            <a:r>
              <a:rPr lang="en-US" altLang="en-US" sz="3413" dirty="0" smtClean="0"/>
              <a:t>Deuteronomy 18:14-22</a:t>
            </a:r>
          </a:p>
          <a:p>
            <a:pPr lvl="1">
              <a:lnSpc>
                <a:spcPct val="80000"/>
              </a:lnSpc>
            </a:pPr>
            <a:r>
              <a:rPr lang="en-US" altLang="en-US" sz="3413" dirty="0" smtClean="0"/>
              <a:t>I will put my words in their mouth </a:t>
            </a:r>
            <a:endParaRPr lang="en-US" altLang="en-US" sz="3413" dirty="0"/>
          </a:p>
          <a:p>
            <a:pPr lvl="1">
              <a:lnSpc>
                <a:spcPct val="80000"/>
              </a:lnSpc>
            </a:pPr>
            <a:r>
              <a:rPr lang="en-US" altLang="en-US" sz="3413" dirty="0" smtClean="0"/>
              <a:t>Their </a:t>
            </a:r>
            <a:r>
              <a:rPr lang="en-US" altLang="en-US" sz="3413" dirty="0"/>
              <a:t>responsibility is to know and announce God’s will in the immediate situation in a way that the original audience can understand and respond to. </a:t>
            </a:r>
          </a:p>
          <a:p>
            <a:pPr lvl="1">
              <a:lnSpc>
                <a:spcPct val="80000"/>
              </a:lnSpc>
            </a:pPr>
            <a:r>
              <a:rPr lang="en-US" altLang="en-US" sz="3413" dirty="0"/>
              <a:t>Their job is to bring people back to obedience to the Torah, and failing that, to specify the punishment for their disobedience. </a:t>
            </a:r>
          </a:p>
          <a:p>
            <a:pPr lvl="1">
              <a:lnSpc>
                <a:spcPct val="80000"/>
              </a:lnSpc>
            </a:pPr>
            <a:r>
              <a:rPr lang="en-US" altLang="en-US" sz="3413" b="1" dirty="0" smtClean="0"/>
              <a:t>Example: Exodus 7:1-2</a:t>
            </a:r>
            <a:endParaRPr lang="en-US" altLang="en-US" sz="3413" b="1" dirty="0"/>
          </a:p>
        </p:txBody>
      </p:sp>
    </p:spTree>
    <p:extLst>
      <p:ext uri="{BB962C8B-B14F-4D97-AF65-F5344CB8AC3E}">
        <p14:creationId xmlns:p14="http://schemas.microsoft.com/office/powerpoint/2010/main" val="1461110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7226300"/>
          </a:xfrm>
          <a:prstGeom prst="rect">
            <a:avLst/>
          </a:prstGeom>
        </p:spPr>
        <p:txBody>
          <a:bodyPr vert="horz" wrap="square" lIns="0" tIns="355600" rIns="0" bIns="0" rtlCol="0">
            <a:spAutoFit/>
          </a:bodyPr>
          <a:lstStyle/>
          <a:p>
            <a:pPr marL="12700">
              <a:lnSpc>
                <a:spcPct val="100000"/>
              </a:lnSpc>
              <a:spcBef>
                <a:spcPts val="2800"/>
              </a:spcBef>
            </a:pPr>
            <a:r>
              <a:rPr sz="4500" spc="-5" dirty="0">
                <a:solidFill>
                  <a:srgbClr val="86382E"/>
                </a:solidFill>
                <a:latin typeface="Verdana"/>
                <a:cs typeface="Verdana"/>
              </a:rPr>
              <a:t>Date: </a:t>
            </a:r>
            <a:r>
              <a:rPr sz="4500" dirty="0">
                <a:latin typeface="Verdana"/>
                <a:cs typeface="Verdana"/>
              </a:rPr>
              <a:t>760-720</a:t>
            </a:r>
            <a:r>
              <a:rPr sz="4500" spc="-5" dirty="0">
                <a:latin typeface="Verdana"/>
                <a:cs typeface="Verdana"/>
              </a:rPr>
              <a:t> </a:t>
            </a:r>
            <a:r>
              <a:rPr sz="4500" spc="-15" dirty="0">
                <a:latin typeface="Verdana"/>
                <a:cs typeface="Verdana"/>
              </a:rPr>
              <a:t>B.C.</a:t>
            </a:r>
            <a:endParaRPr sz="4500" dirty="0">
              <a:latin typeface="Verdana"/>
              <a:cs typeface="Verdana"/>
            </a:endParaRPr>
          </a:p>
          <a:p>
            <a:pPr marL="12700">
              <a:lnSpc>
                <a:spcPct val="100000"/>
              </a:lnSpc>
              <a:spcBef>
                <a:spcPts val="2700"/>
              </a:spcBef>
              <a:tabLst>
                <a:tab pos="8277225" algn="l"/>
              </a:tabLst>
            </a:pPr>
            <a:r>
              <a:rPr sz="4500" spc="-5" dirty="0">
                <a:solidFill>
                  <a:srgbClr val="86382E"/>
                </a:solidFill>
                <a:latin typeface="Verdana"/>
                <a:cs typeface="Verdana"/>
              </a:rPr>
              <a:t>Prophesied </a:t>
            </a:r>
            <a:r>
              <a:rPr sz="4500" spc="-165" dirty="0">
                <a:solidFill>
                  <a:srgbClr val="86382E"/>
                </a:solidFill>
                <a:latin typeface="Verdana"/>
                <a:cs typeface="Verdana"/>
              </a:rPr>
              <a:t>To:</a:t>
            </a:r>
            <a:r>
              <a:rPr sz="4500" spc="15" dirty="0">
                <a:solidFill>
                  <a:srgbClr val="86382E"/>
                </a:solidFill>
                <a:latin typeface="Verdana"/>
                <a:cs typeface="Verdana"/>
              </a:rPr>
              <a:t> </a:t>
            </a:r>
            <a:r>
              <a:rPr sz="4500" spc="-15" dirty="0">
                <a:latin typeface="Verdana"/>
                <a:cs typeface="Verdana"/>
              </a:rPr>
              <a:t>Israel</a:t>
            </a:r>
            <a:r>
              <a:rPr sz="4500" spc="5" dirty="0">
                <a:latin typeface="Verdana"/>
                <a:cs typeface="Verdana"/>
              </a:rPr>
              <a:t> </a:t>
            </a:r>
            <a:r>
              <a:rPr sz="3000" spc="-5" dirty="0">
                <a:latin typeface="Verdana"/>
                <a:cs typeface="Verdana"/>
              </a:rPr>
              <a:t>(Northern	Kingdom)</a:t>
            </a:r>
            <a:endParaRPr sz="3000" dirty="0">
              <a:latin typeface="Verdana"/>
              <a:cs typeface="Verdana"/>
            </a:endParaRPr>
          </a:p>
          <a:p>
            <a:pPr marL="12700">
              <a:lnSpc>
                <a:spcPct val="100000"/>
              </a:lnSpc>
              <a:spcBef>
                <a:spcPts val="2700"/>
              </a:spcBef>
            </a:pPr>
            <a:r>
              <a:rPr sz="4500" spc="-5" dirty="0">
                <a:solidFill>
                  <a:srgbClr val="86382E"/>
                </a:solidFill>
                <a:latin typeface="Verdana"/>
                <a:cs typeface="Verdana"/>
              </a:rPr>
              <a:t>Purpose:</a:t>
            </a:r>
            <a:endParaRPr sz="4500" dirty="0">
              <a:latin typeface="Verdana"/>
              <a:cs typeface="Verdana"/>
            </a:endParaRPr>
          </a:p>
          <a:p>
            <a:pPr marL="614045" marR="1581785" indent="-601345">
              <a:lnSpc>
                <a:spcPct val="100000"/>
              </a:lnSpc>
              <a:buAutoNum type="arabicPeriod"/>
              <a:tabLst>
                <a:tab pos="815340" algn="l"/>
                <a:tab pos="1653539" algn="l"/>
              </a:tabLst>
            </a:pPr>
            <a:r>
              <a:rPr sz="4500" spc="-245" dirty="0">
                <a:latin typeface="Verdana"/>
                <a:cs typeface="Verdana"/>
              </a:rPr>
              <a:t>To	</a:t>
            </a:r>
            <a:r>
              <a:rPr sz="4500" spc="-10" dirty="0">
                <a:latin typeface="Verdana"/>
                <a:cs typeface="Verdana"/>
              </a:rPr>
              <a:t>Demonstrate </a:t>
            </a:r>
            <a:r>
              <a:rPr sz="4500" spc="-5" dirty="0">
                <a:latin typeface="Verdana"/>
                <a:cs typeface="Verdana"/>
              </a:rPr>
              <a:t>God's </a:t>
            </a:r>
            <a:r>
              <a:rPr sz="4500" spc="-10" dirty="0">
                <a:latin typeface="Verdana"/>
                <a:cs typeface="Verdana"/>
              </a:rPr>
              <a:t>Loving  </a:t>
            </a:r>
            <a:r>
              <a:rPr sz="4500" spc="-15" dirty="0">
                <a:latin typeface="Verdana"/>
                <a:cs typeface="Verdana"/>
              </a:rPr>
              <a:t>Relationship </a:t>
            </a:r>
            <a:r>
              <a:rPr sz="4500" spc="-5" dirty="0">
                <a:latin typeface="Verdana"/>
                <a:cs typeface="Verdana"/>
              </a:rPr>
              <a:t>With His </a:t>
            </a:r>
            <a:r>
              <a:rPr sz="4500" spc="-25" dirty="0">
                <a:latin typeface="Verdana"/>
                <a:cs typeface="Verdana"/>
              </a:rPr>
              <a:t>People</a:t>
            </a:r>
            <a:endParaRPr sz="4500" dirty="0">
              <a:latin typeface="Verdana"/>
              <a:cs typeface="Verdana"/>
            </a:endParaRPr>
          </a:p>
          <a:p>
            <a:pPr marL="814705" indent="-802005">
              <a:lnSpc>
                <a:spcPct val="100000"/>
              </a:lnSpc>
              <a:buAutoNum type="arabicPeriod"/>
              <a:tabLst>
                <a:tab pos="815340" algn="l"/>
                <a:tab pos="1653539" algn="l"/>
                <a:tab pos="2910205" algn="l"/>
                <a:tab pos="4723765" algn="l"/>
                <a:tab pos="5561965" algn="l"/>
              </a:tabLst>
            </a:pPr>
            <a:r>
              <a:rPr sz="4500" spc="-245" dirty="0">
                <a:latin typeface="Verdana"/>
                <a:cs typeface="Verdana"/>
              </a:rPr>
              <a:t>To	</a:t>
            </a:r>
            <a:r>
              <a:rPr sz="4500" spc="-5" dirty="0">
                <a:latin typeface="Verdana"/>
                <a:cs typeface="Verdana"/>
              </a:rPr>
              <a:t>Call	</a:t>
            </a:r>
            <a:r>
              <a:rPr sz="4500" spc="-15" dirty="0">
                <a:latin typeface="Verdana"/>
                <a:cs typeface="Verdana"/>
              </a:rPr>
              <a:t>Israel	</a:t>
            </a:r>
            <a:r>
              <a:rPr sz="4500" spc="-245" dirty="0">
                <a:latin typeface="Verdana"/>
                <a:cs typeface="Verdana"/>
              </a:rPr>
              <a:t>To	</a:t>
            </a:r>
            <a:r>
              <a:rPr sz="4500" spc="-15" dirty="0">
                <a:latin typeface="Verdana"/>
                <a:cs typeface="Verdana"/>
              </a:rPr>
              <a:t>Repentance</a:t>
            </a:r>
            <a:endParaRPr sz="4500" dirty="0">
              <a:latin typeface="Verdana"/>
              <a:cs typeface="Verdana"/>
            </a:endParaRPr>
          </a:p>
          <a:p>
            <a:pPr marL="12700" marR="5080">
              <a:lnSpc>
                <a:spcPct val="150000"/>
              </a:lnSpc>
              <a:tabLst>
                <a:tab pos="2867660" algn="l"/>
                <a:tab pos="5954395" algn="l"/>
              </a:tabLst>
            </a:pPr>
            <a:r>
              <a:rPr sz="4500" spc="-10" dirty="0">
                <a:solidFill>
                  <a:srgbClr val="86382E"/>
                </a:solidFill>
                <a:latin typeface="Verdana"/>
                <a:cs typeface="Verdana"/>
              </a:rPr>
              <a:t>Contemporaries: </a:t>
            </a:r>
            <a:r>
              <a:rPr sz="4500" spc="-5" dirty="0">
                <a:latin typeface="Verdana"/>
                <a:cs typeface="Verdana"/>
              </a:rPr>
              <a:t>Amos, Isaiah, Micah  </a:t>
            </a:r>
            <a:r>
              <a:rPr sz="4500" spc="-5" dirty="0">
                <a:solidFill>
                  <a:srgbClr val="86382E"/>
                </a:solidFill>
                <a:latin typeface="Verdana"/>
                <a:cs typeface="Verdana"/>
              </a:rPr>
              <a:t>Historical	</a:t>
            </a:r>
            <a:r>
              <a:rPr sz="4500" spc="-25" dirty="0">
                <a:solidFill>
                  <a:srgbClr val="86382E"/>
                </a:solidFill>
                <a:latin typeface="Verdana"/>
                <a:cs typeface="Verdana"/>
              </a:rPr>
              <a:t>Parallel:</a:t>
            </a:r>
            <a:r>
              <a:rPr sz="4500" spc="0" dirty="0">
                <a:solidFill>
                  <a:srgbClr val="86382E"/>
                </a:solidFill>
                <a:latin typeface="Verdana"/>
                <a:cs typeface="Verdana"/>
              </a:rPr>
              <a:t> </a:t>
            </a:r>
            <a:r>
              <a:rPr sz="4500" dirty="0">
                <a:latin typeface="Verdana"/>
                <a:cs typeface="Verdana"/>
              </a:rPr>
              <a:t>2	</a:t>
            </a:r>
            <a:r>
              <a:rPr sz="4500" spc="-5" dirty="0">
                <a:latin typeface="Verdana"/>
                <a:cs typeface="Verdana"/>
              </a:rPr>
              <a:t>Kings</a:t>
            </a:r>
            <a:r>
              <a:rPr sz="4500" spc="-20" dirty="0">
                <a:latin typeface="Verdana"/>
                <a:cs typeface="Verdana"/>
              </a:rPr>
              <a:t> </a:t>
            </a:r>
            <a:r>
              <a:rPr sz="4500" spc="-5" dirty="0">
                <a:latin typeface="Verdana"/>
                <a:cs typeface="Verdana"/>
              </a:rPr>
              <a:t>13-17</a:t>
            </a:r>
            <a:endParaRPr sz="4500" dirty="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sz="6950" spc="-170" dirty="0" smtClean="0"/>
              <a:t>Hosea</a:t>
            </a:r>
            <a:r>
              <a:rPr lang="en-US" sz="6950" spc="-170" dirty="0" smtClean="0"/>
              <a:t> 1:1</a:t>
            </a:r>
            <a:endParaRPr sz="6950" dirty="0"/>
          </a:p>
        </p:txBody>
      </p:sp>
    </p:spTree>
    <p:extLst>
      <p:ext uri="{BB962C8B-B14F-4D97-AF65-F5344CB8AC3E}">
        <p14:creationId xmlns:p14="http://schemas.microsoft.com/office/powerpoint/2010/main" val="1148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899325"/>
          </a:xfrm>
          <a:prstGeom prst="rect">
            <a:avLst/>
          </a:prstGeom>
        </p:spPr>
        <p:txBody>
          <a:bodyPr vert="horz" wrap="square" lIns="0" tIns="355600" rIns="0" bIns="0" rtlCol="0">
            <a:spAutoFit/>
          </a:bodyPr>
          <a:lstStyle/>
          <a:p>
            <a:pPr marL="12700">
              <a:lnSpc>
                <a:spcPct val="100000"/>
              </a:lnSpc>
              <a:spcBef>
                <a:spcPts val="2800"/>
              </a:spcBef>
            </a:pPr>
            <a:r>
              <a:rPr sz="4000" spc="-5" dirty="0">
                <a:solidFill>
                  <a:srgbClr val="86382E"/>
                </a:solidFill>
                <a:latin typeface="Verdana"/>
                <a:cs typeface="Verdana"/>
              </a:rPr>
              <a:t>Date: </a:t>
            </a:r>
            <a:r>
              <a:rPr sz="4000" dirty="0" smtClean="0">
                <a:latin typeface="Verdana"/>
                <a:cs typeface="Verdana"/>
              </a:rPr>
              <a:t>7</a:t>
            </a:r>
            <a:r>
              <a:rPr lang="en-US" sz="4000" dirty="0" smtClean="0">
                <a:latin typeface="Verdana"/>
                <a:cs typeface="Verdana"/>
              </a:rPr>
              <a:t>65</a:t>
            </a:r>
            <a:r>
              <a:rPr sz="4000" dirty="0" smtClean="0">
                <a:latin typeface="Verdana"/>
                <a:cs typeface="Verdana"/>
              </a:rPr>
              <a:t>-7</a:t>
            </a:r>
            <a:r>
              <a:rPr lang="en-US" sz="4000" dirty="0" smtClean="0">
                <a:latin typeface="Verdana"/>
                <a:cs typeface="Verdana"/>
              </a:rPr>
              <a:t>5</a:t>
            </a:r>
            <a:r>
              <a:rPr lang="en-US" sz="4000" dirty="0">
                <a:latin typeface="Verdana"/>
                <a:cs typeface="Verdana"/>
              </a:rPr>
              <a:t>5</a:t>
            </a:r>
            <a:r>
              <a:rPr sz="4000" spc="-5" dirty="0" smtClean="0">
                <a:latin typeface="Verdana"/>
                <a:cs typeface="Verdana"/>
              </a:rPr>
              <a:t> </a:t>
            </a:r>
            <a:r>
              <a:rPr sz="4000" spc="-15" dirty="0">
                <a:latin typeface="Verdana"/>
                <a:cs typeface="Verdana"/>
              </a:rPr>
              <a:t>B.C.</a:t>
            </a:r>
            <a:endParaRPr sz="4000" dirty="0">
              <a:latin typeface="Verdana"/>
              <a:cs typeface="Verdana"/>
            </a:endParaRPr>
          </a:p>
          <a:p>
            <a:pPr marL="12700">
              <a:lnSpc>
                <a:spcPct val="100000"/>
              </a:lnSpc>
              <a:spcBef>
                <a:spcPts val="2700"/>
              </a:spcBef>
              <a:tabLst>
                <a:tab pos="8277225" algn="l"/>
              </a:tabLst>
            </a:pPr>
            <a:r>
              <a:rPr sz="4000" spc="-5" dirty="0">
                <a:solidFill>
                  <a:srgbClr val="86382E"/>
                </a:solidFill>
                <a:latin typeface="Verdana"/>
                <a:cs typeface="Verdana"/>
              </a:rPr>
              <a:t>Prophesied </a:t>
            </a:r>
            <a:r>
              <a:rPr sz="4000" spc="-165" dirty="0">
                <a:solidFill>
                  <a:srgbClr val="86382E"/>
                </a:solidFill>
                <a:latin typeface="Verdana"/>
                <a:cs typeface="Verdana"/>
              </a:rPr>
              <a:t>To:</a:t>
            </a:r>
            <a:r>
              <a:rPr sz="4000" spc="15" dirty="0">
                <a:solidFill>
                  <a:srgbClr val="86382E"/>
                </a:solidFill>
                <a:latin typeface="Verdana"/>
                <a:cs typeface="Verdana"/>
              </a:rPr>
              <a:t> </a:t>
            </a:r>
            <a:r>
              <a:rPr sz="4000" spc="-15" dirty="0">
                <a:latin typeface="Verdana"/>
                <a:cs typeface="Verdana"/>
              </a:rPr>
              <a:t>Israel</a:t>
            </a:r>
            <a:r>
              <a:rPr sz="4000" spc="5" dirty="0">
                <a:latin typeface="Verdana"/>
                <a:cs typeface="Verdana"/>
              </a:rPr>
              <a:t> </a:t>
            </a:r>
            <a:r>
              <a:rPr sz="4000" spc="-5" dirty="0">
                <a:latin typeface="Verdana"/>
                <a:cs typeface="Verdana"/>
              </a:rPr>
              <a:t>(Northern	</a:t>
            </a:r>
            <a:r>
              <a:rPr sz="4000" spc="-5" dirty="0" smtClean="0">
                <a:latin typeface="Verdana"/>
                <a:cs typeface="Verdana"/>
              </a:rPr>
              <a:t>Kingdom)</a:t>
            </a:r>
            <a:endParaRPr lang="en-US" sz="4000" dirty="0">
              <a:latin typeface="Verdana"/>
              <a:cs typeface="Verdana"/>
            </a:endParaRPr>
          </a:p>
          <a:p>
            <a:pPr marL="12700">
              <a:lnSpc>
                <a:spcPct val="100000"/>
              </a:lnSpc>
              <a:spcBef>
                <a:spcPts val="2700"/>
              </a:spcBef>
              <a:tabLst>
                <a:tab pos="8277225" algn="l"/>
              </a:tabLst>
            </a:pPr>
            <a:r>
              <a:rPr sz="4000" spc="-5" dirty="0" smtClean="0">
                <a:solidFill>
                  <a:srgbClr val="86382E"/>
                </a:solidFill>
                <a:latin typeface="Verdana"/>
                <a:cs typeface="Verdana"/>
              </a:rPr>
              <a:t>Purpose:</a:t>
            </a:r>
            <a:endParaRPr sz="4000" dirty="0">
              <a:latin typeface="Verdana"/>
              <a:cs typeface="Verdana"/>
            </a:endParaRPr>
          </a:p>
          <a:p>
            <a:pPr marL="814705" indent="-802005">
              <a:lnSpc>
                <a:spcPct val="100000"/>
              </a:lnSpc>
              <a:buAutoNum type="arabicPeriod"/>
              <a:tabLst>
                <a:tab pos="815340" algn="l"/>
                <a:tab pos="1653539" algn="l"/>
                <a:tab pos="2910205" algn="l"/>
                <a:tab pos="4723765" algn="l"/>
                <a:tab pos="5561965" algn="l"/>
              </a:tabLst>
            </a:pPr>
            <a:r>
              <a:rPr lang="en-US" sz="4000" spc="-245" dirty="0" smtClean="0">
                <a:latin typeface="Verdana"/>
                <a:cs typeface="Verdana"/>
              </a:rPr>
              <a:t>God’s Judgement on Israel</a:t>
            </a:r>
          </a:p>
          <a:p>
            <a:pPr marL="814705" indent="-802005">
              <a:lnSpc>
                <a:spcPct val="100000"/>
              </a:lnSpc>
              <a:buAutoNum type="arabicPeriod"/>
              <a:tabLst>
                <a:tab pos="815340" algn="l"/>
                <a:tab pos="1653539" algn="l"/>
                <a:tab pos="2910205" algn="l"/>
                <a:tab pos="4723765" algn="l"/>
                <a:tab pos="5561965" algn="l"/>
              </a:tabLst>
            </a:pPr>
            <a:r>
              <a:rPr lang="en-US" sz="4000" spc="-245" dirty="0" smtClean="0">
                <a:latin typeface="Verdana"/>
                <a:cs typeface="Verdana"/>
              </a:rPr>
              <a:t>The sin of Israel are great</a:t>
            </a:r>
            <a:endParaRPr sz="4000" dirty="0" smtClean="0">
              <a:latin typeface="Verdana"/>
              <a:cs typeface="Verdana"/>
            </a:endParaRPr>
          </a:p>
          <a:p>
            <a:pPr marL="12700" marR="5080">
              <a:lnSpc>
                <a:spcPct val="150000"/>
              </a:lnSpc>
              <a:tabLst>
                <a:tab pos="2867660" algn="l"/>
                <a:tab pos="5954395" algn="l"/>
              </a:tabLst>
            </a:pPr>
            <a:r>
              <a:rPr sz="4000" spc="-10" dirty="0" smtClean="0">
                <a:solidFill>
                  <a:srgbClr val="86382E"/>
                </a:solidFill>
                <a:latin typeface="Verdana"/>
                <a:cs typeface="Verdana"/>
              </a:rPr>
              <a:t>Contemporaries: </a:t>
            </a:r>
            <a:endParaRPr lang="en-US" sz="4000" spc="-10" dirty="0" smtClean="0">
              <a:solidFill>
                <a:srgbClr val="86382E"/>
              </a:solidFill>
              <a:latin typeface="Verdana"/>
              <a:cs typeface="Verdana"/>
            </a:endParaRPr>
          </a:p>
          <a:p>
            <a:pPr marL="12700" marR="5080">
              <a:lnSpc>
                <a:spcPct val="150000"/>
              </a:lnSpc>
              <a:tabLst>
                <a:tab pos="2867660" algn="l"/>
                <a:tab pos="5954395" algn="l"/>
              </a:tabLst>
            </a:pPr>
            <a:r>
              <a:rPr lang="en-US" sz="4000" spc="-5" dirty="0" smtClean="0">
                <a:latin typeface="Verdana"/>
                <a:cs typeface="Verdana"/>
              </a:rPr>
              <a:t>After: Obadiah, Joel, and Jonah</a:t>
            </a:r>
          </a:p>
          <a:p>
            <a:pPr marL="12700" marR="5080">
              <a:lnSpc>
                <a:spcPct val="150000"/>
              </a:lnSpc>
              <a:tabLst>
                <a:tab pos="2867660" algn="l"/>
                <a:tab pos="5954395" algn="l"/>
              </a:tabLst>
            </a:pPr>
            <a:r>
              <a:rPr lang="en-US" sz="4000" spc="-5" dirty="0" smtClean="0">
                <a:latin typeface="Verdana"/>
                <a:cs typeface="Verdana"/>
              </a:rPr>
              <a:t>Before: Hosea, Micah, and Isaiah</a:t>
            </a:r>
            <a:endParaRPr sz="4000" dirty="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Amos 1:1</a:t>
            </a:r>
            <a:endParaRPr sz="6950" dirty="0"/>
          </a:p>
        </p:txBody>
      </p:sp>
    </p:spTree>
    <p:extLst>
      <p:ext uri="{BB962C8B-B14F-4D97-AF65-F5344CB8AC3E}">
        <p14:creationId xmlns:p14="http://schemas.microsoft.com/office/powerpoint/2010/main" val="1005824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7335341"/>
          </a:xfrm>
          <a:prstGeom prst="rect">
            <a:avLst/>
          </a:prstGeom>
        </p:spPr>
        <p:txBody>
          <a:bodyPr vert="horz" wrap="square" lIns="0" tIns="355600" rIns="0" bIns="0" rtlCol="0">
            <a:spAutoFit/>
          </a:bodyPr>
          <a:lstStyle/>
          <a:p>
            <a:pPr marL="584200" indent="-571500" algn="l">
              <a:lnSpc>
                <a:spcPct val="100000"/>
              </a:lnSpc>
              <a:spcBef>
                <a:spcPts val="2800"/>
              </a:spcBef>
              <a:buFont typeface="Arial" panose="020B0604020202020204" pitchFamily="34" charset="0"/>
              <a:buChar char="•"/>
            </a:pPr>
            <a:r>
              <a:rPr lang="en-US" sz="4000" dirty="0" smtClean="0">
                <a:latin typeface="Verdana"/>
                <a:cs typeface="Verdana"/>
              </a:rPr>
              <a:t>II Kings 14:23-24 &amp; I Kings 13:33	</a:t>
            </a:r>
          </a:p>
          <a:p>
            <a:pPr marL="12700" lvl="7" indent="0" algn="l">
              <a:spcBef>
                <a:spcPts val="2800"/>
              </a:spcBef>
            </a:pPr>
            <a:r>
              <a:rPr lang="en-US" sz="4000" dirty="0">
                <a:latin typeface="Verdana"/>
                <a:cs typeface="Verdana"/>
              </a:rPr>
              <a:t>	</a:t>
            </a:r>
            <a:r>
              <a:rPr lang="en-US" sz="4000" dirty="0" smtClean="0">
                <a:latin typeface="Verdana"/>
                <a:cs typeface="Verdana"/>
              </a:rPr>
              <a:t>		King </a:t>
            </a:r>
            <a:r>
              <a:rPr lang="en-US" sz="4000" dirty="0" smtClean="0">
                <a:latin typeface="Verdana"/>
                <a:cs typeface="Verdana"/>
              </a:rPr>
              <a:t>Amaziah</a:t>
            </a:r>
            <a:r>
              <a:rPr lang="en-US" sz="4000" dirty="0" smtClean="0">
                <a:latin typeface="Verdana"/>
                <a:cs typeface="Verdana"/>
              </a:rPr>
              <a:t> did evil in the eyes 				of the Lord</a:t>
            </a:r>
          </a:p>
          <a:p>
            <a:pPr marL="12700" lvl="7" indent="0" algn="l">
              <a:spcBef>
                <a:spcPts val="2800"/>
              </a:spcBef>
            </a:pPr>
            <a:r>
              <a:rPr lang="en-US" sz="4000" dirty="0">
                <a:latin typeface="Verdana"/>
                <a:cs typeface="Verdana"/>
              </a:rPr>
              <a:t>	</a:t>
            </a:r>
            <a:r>
              <a:rPr lang="en-US" sz="4000" dirty="0" smtClean="0">
                <a:latin typeface="Verdana"/>
                <a:cs typeface="Verdana"/>
              </a:rPr>
              <a:t>		Appointed Priest from all sorts of 				people </a:t>
            </a:r>
          </a:p>
          <a:p>
            <a:pPr marL="584200" indent="-571500" algn="l">
              <a:lnSpc>
                <a:spcPct val="100000"/>
              </a:lnSpc>
              <a:spcBef>
                <a:spcPts val="2800"/>
              </a:spcBef>
              <a:buFont typeface="Arial" panose="020B0604020202020204" pitchFamily="34" charset="0"/>
              <a:buChar char="•"/>
            </a:pPr>
            <a:r>
              <a:rPr lang="en-US" sz="4000" dirty="0" smtClean="0">
                <a:latin typeface="Verdana"/>
                <a:cs typeface="Verdana"/>
              </a:rPr>
              <a:t>II Chronicles 27:1-2</a:t>
            </a:r>
          </a:p>
          <a:p>
            <a:pPr marL="12700" algn="l">
              <a:lnSpc>
                <a:spcPct val="100000"/>
              </a:lnSpc>
              <a:spcBef>
                <a:spcPts val="2800"/>
              </a:spcBef>
            </a:pPr>
            <a:r>
              <a:rPr lang="en-US" sz="4000" dirty="0">
                <a:latin typeface="Verdana"/>
                <a:cs typeface="Verdana"/>
              </a:rPr>
              <a:t>	</a:t>
            </a:r>
            <a:r>
              <a:rPr lang="en-US" sz="4000" dirty="0" smtClean="0">
                <a:latin typeface="Verdana"/>
                <a:cs typeface="Verdana"/>
              </a:rPr>
              <a:t>		</a:t>
            </a:r>
            <a:r>
              <a:rPr lang="en-US" sz="4000" dirty="0" smtClean="0">
                <a:latin typeface="Verdana"/>
                <a:cs typeface="Verdana"/>
              </a:rPr>
              <a:t>Jotham</a:t>
            </a:r>
            <a:r>
              <a:rPr lang="en-US" sz="4000" dirty="0" smtClean="0">
                <a:latin typeface="Verdana"/>
                <a:cs typeface="Verdana"/>
              </a:rPr>
              <a:t> did what was right, but the 			people continued in their corrupt 				practices</a:t>
            </a: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What Happened?</a:t>
            </a:r>
            <a:endParaRPr sz="6950" dirty="0"/>
          </a:p>
        </p:txBody>
      </p:sp>
    </p:spTree>
    <p:extLst>
      <p:ext uri="{BB962C8B-B14F-4D97-AF65-F5344CB8AC3E}">
        <p14:creationId xmlns:p14="http://schemas.microsoft.com/office/powerpoint/2010/main" val="83199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7191712"/>
          </a:xfrm>
          <a:prstGeom prst="rect">
            <a:avLst/>
          </a:prstGeom>
        </p:spPr>
        <p:txBody>
          <a:bodyPr vert="horz" wrap="square" lIns="0" tIns="355600" rIns="0" bIns="0" rtlCol="0">
            <a:spAutoFit/>
          </a:bodyPr>
          <a:lstStyle/>
          <a:p>
            <a:pPr marL="12700">
              <a:lnSpc>
                <a:spcPct val="100000"/>
              </a:lnSpc>
              <a:spcBef>
                <a:spcPts val="2800"/>
              </a:spcBef>
            </a:pPr>
            <a:r>
              <a:rPr lang="en-US" sz="4000" dirty="0" smtClean="0">
                <a:latin typeface="Verdana"/>
                <a:cs typeface="Verdana"/>
              </a:rPr>
              <a:t>A Foundation Built on God</a:t>
            </a:r>
          </a:p>
          <a:p>
            <a:pPr marL="584200" indent="-571500" algn="l">
              <a:lnSpc>
                <a:spcPct val="100000"/>
              </a:lnSpc>
              <a:spcBef>
                <a:spcPts val="2800"/>
              </a:spcBef>
              <a:buFont typeface="Arial" panose="020B0604020202020204" pitchFamily="34" charset="0"/>
              <a:buChar char="•"/>
            </a:pPr>
            <a:r>
              <a:rPr lang="en-US" sz="4000" dirty="0" smtClean="0">
                <a:latin typeface="Verdana"/>
                <a:cs typeface="Verdana"/>
              </a:rPr>
              <a:t>Schedule regular times for communicating with God:</a:t>
            </a:r>
          </a:p>
          <a:p>
            <a:pPr marL="12700">
              <a:lnSpc>
                <a:spcPct val="100000"/>
              </a:lnSpc>
              <a:spcBef>
                <a:spcPts val="2800"/>
              </a:spcBef>
            </a:pPr>
            <a:r>
              <a:rPr lang="en-US" sz="3200" b="1" dirty="0" smtClean="0"/>
              <a:t>Ephesians 6:18</a:t>
            </a:r>
            <a:r>
              <a:rPr lang="en-US" sz="3200" dirty="0" smtClean="0"/>
              <a:t> </a:t>
            </a:r>
          </a:p>
          <a:p>
            <a:pPr marL="12700">
              <a:lnSpc>
                <a:spcPct val="100000"/>
              </a:lnSpc>
              <a:spcBef>
                <a:spcPts val="2800"/>
              </a:spcBef>
            </a:pPr>
            <a:r>
              <a:rPr lang="en-US" sz="3200" b="1" dirty="0" smtClean="0"/>
              <a:t>James 5:16</a:t>
            </a:r>
            <a:endParaRPr lang="en-US" sz="4000" dirty="0" smtClean="0">
              <a:latin typeface="Verdana"/>
              <a:cs typeface="Verdana"/>
            </a:endParaRPr>
          </a:p>
          <a:p>
            <a:pPr marL="584200" indent="-571500" algn="l">
              <a:lnSpc>
                <a:spcPct val="100000"/>
              </a:lnSpc>
              <a:spcBef>
                <a:spcPts val="2800"/>
              </a:spcBef>
              <a:buFont typeface="Arial" panose="020B0604020202020204" pitchFamily="34" charset="0"/>
              <a:buChar char="•"/>
            </a:pPr>
            <a:r>
              <a:rPr lang="en-US" sz="4000" dirty="0" smtClean="0">
                <a:latin typeface="Verdana"/>
                <a:cs typeface="Verdana"/>
              </a:rPr>
              <a:t>Schedule regular times to study:</a:t>
            </a:r>
          </a:p>
          <a:p>
            <a:pPr marL="12700" lvl="1" indent="0">
              <a:spcBef>
                <a:spcPts val="2800"/>
              </a:spcBef>
            </a:pPr>
            <a:r>
              <a:rPr lang="en-US" sz="3200" b="1" dirty="0" smtClean="0">
                <a:cs typeface="Verdana"/>
              </a:rPr>
              <a:t>Acts 17:11</a:t>
            </a:r>
            <a:endParaRPr lang="en-US" sz="3200" b="1" dirty="0"/>
          </a:p>
          <a:p>
            <a:pPr marL="584200" indent="-571500" algn="l">
              <a:lnSpc>
                <a:spcPct val="100000"/>
              </a:lnSpc>
              <a:spcBef>
                <a:spcPts val="2800"/>
              </a:spcBef>
              <a:buFont typeface="Arial" panose="020B0604020202020204" pitchFamily="34" charset="0"/>
              <a:buChar char="•"/>
            </a:pPr>
            <a:endParaRPr lang="en-US" sz="4000"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529691"/>
            <a:ext cx="12164290" cy="2153154"/>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How do we prevent what happened to Israel?</a:t>
            </a:r>
            <a:endParaRPr sz="6950" dirty="0"/>
          </a:p>
        </p:txBody>
      </p:sp>
    </p:spTree>
    <p:extLst>
      <p:ext uri="{BB962C8B-B14F-4D97-AF65-F5344CB8AC3E}">
        <p14:creationId xmlns:p14="http://schemas.microsoft.com/office/powerpoint/2010/main" val="2411976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5765681"/>
          </a:xfrm>
          <a:prstGeom prst="rect">
            <a:avLst/>
          </a:prstGeom>
        </p:spPr>
        <p:txBody>
          <a:bodyPr vert="horz" wrap="square" lIns="0" tIns="355600" rIns="0" bIns="0" rtlCol="0">
            <a:spAutoFit/>
          </a:bodyPr>
          <a:lstStyle/>
          <a:p>
            <a:pPr marL="12700">
              <a:lnSpc>
                <a:spcPct val="100000"/>
              </a:lnSpc>
              <a:spcBef>
                <a:spcPts val="2800"/>
              </a:spcBef>
            </a:pPr>
            <a:r>
              <a:rPr lang="en-US" sz="4000" dirty="0" smtClean="0">
                <a:latin typeface="Verdana"/>
                <a:cs typeface="Verdana"/>
              </a:rPr>
              <a:t>A Foundation Built on God</a:t>
            </a:r>
          </a:p>
          <a:p>
            <a:pPr marL="584200" indent="-571500" algn="l">
              <a:lnSpc>
                <a:spcPct val="100000"/>
              </a:lnSpc>
              <a:spcBef>
                <a:spcPts val="2800"/>
              </a:spcBef>
              <a:buFont typeface="Arial" panose="020B0604020202020204" pitchFamily="34" charset="0"/>
              <a:buChar char="•"/>
            </a:pPr>
            <a:r>
              <a:rPr lang="en-US" sz="3200" dirty="0" smtClean="0">
                <a:latin typeface="Verdana"/>
                <a:cs typeface="Verdana"/>
              </a:rPr>
              <a:t>A daily offering of our lives</a:t>
            </a:r>
          </a:p>
          <a:p>
            <a:pPr lvl="4"/>
            <a:r>
              <a:rPr lang="en-US" sz="3200" b="1" dirty="0"/>
              <a:t>Your Time 		Eph. 5:15-16</a:t>
            </a:r>
          </a:p>
          <a:p>
            <a:pPr lvl="4"/>
            <a:r>
              <a:rPr lang="en-US" sz="3200" b="1" dirty="0"/>
              <a:t>Your Money		Matthew 6:19</a:t>
            </a:r>
          </a:p>
          <a:p>
            <a:pPr lvl="4"/>
            <a:r>
              <a:rPr lang="en-US" sz="3200" b="1" dirty="0"/>
              <a:t>Your thoughts 		Phil. 1:4-8</a:t>
            </a:r>
          </a:p>
          <a:p>
            <a:pPr lvl="4"/>
            <a:r>
              <a:rPr lang="en-US" sz="3200" b="1" dirty="0"/>
              <a:t>Your supreme Love	Matt. 22:37-38</a:t>
            </a:r>
          </a:p>
          <a:p>
            <a:pPr lvl="4"/>
            <a:r>
              <a:rPr lang="en-US" sz="3200" b="1" dirty="0"/>
              <a:t>Your whole heart	Deut. </a:t>
            </a:r>
            <a:r>
              <a:rPr lang="en-US" sz="3200" b="1" dirty="0" smtClean="0"/>
              <a:t>26:16</a:t>
            </a:r>
          </a:p>
          <a:p>
            <a:pPr lvl="4"/>
            <a:endParaRPr lang="en-US" sz="3200" b="1" dirty="0" smtClean="0"/>
          </a:p>
          <a:p>
            <a:pPr marL="457200" lvl="4" indent="-457200" algn="l">
              <a:buFont typeface="Arial" panose="020B0604020202020204" pitchFamily="34" charset="0"/>
              <a:buChar char="•"/>
            </a:pPr>
            <a:r>
              <a:rPr lang="en-US" sz="3200" dirty="0" smtClean="0"/>
              <a:t>Dealing </a:t>
            </a:r>
            <a:r>
              <a:rPr lang="en-US" sz="3200" dirty="0"/>
              <a:t>with sin in your everyday life</a:t>
            </a:r>
          </a:p>
          <a:p>
            <a:r>
              <a:rPr lang="en-US" sz="3200" b="1" dirty="0"/>
              <a:t>Put aside Sin	</a:t>
            </a:r>
            <a:r>
              <a:rPr lang="en-US" sz="3200" b="1" dirty="0" smtClean="0"/>
              <a:t>	Romans </a:t>
            </a:r>
            <a:r>
              <a:rPr lang="en-US" sz="3200" b="1" dirty="0"/>
              <a:t>6:6-7 </a:t>
            </a:r>
            <a:endParaRPr lang="en-US" sz="8800" b="1"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529691"/>
            <a:ext cx="12164290" cy="2153154"/>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How do we prevent what happened to Israel?</a:t>
            </a:r>
            <a:endParaRPr sz="6950" dirty="0"/>
          </a:p>
        </p:txBody>
      </p:sp>
    </p:spTree>
    <p:extLst>
      <p:ext uri="{BB962C8B-B14F-4D97-AF65-F5344CB8AC3E}">
        <p14:creationId xmlns:p14="http://schemas.microsoft.com/office/powerpoint/2010/main" val="193334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6104235"/>
          </a:xfrm>
          <a:prstGeom prst="rect">
            <a:avLst/>
          </a:prstGeom>
        </p:spPr>
        <p:txBody>
          <a:bodyPr vert="horz" wrap="square" lIns="0" tIns="355600" rIns="0" bIns="0" rtlCol="0">
            <a:spAutoFit/>
          </a:bodyPr>
          <a:lstStyle/>
          <a:p>
            <a:pPr marL="1155700" indent="-1143000" algn="l">
              <a:lnSpc>
                <a:spcPct val="100000"/>
              </a:lnSpc>
              <a:spcBef>
                <a:spcPts val="2800"/>
              </a:spcBef>
              <a:buFont typeface="Arial" panose="020B0604020202020204" pitchFamily="34" charset="0"/>
              <a:buChar char="•"/>
            </a:pPr>
            <a:r>
              <a:rPr lang="en-US" sz="4000" dirty="0" smtClean="0">
                <a:latin typeface="Verdana"/>
                <a:cs typeface="Verdana"/>
              </a:rPr>
              <a:t>The word of the Lord</a:t>
            </a:r>
          </a:p>
          <a:p>
            <a:pPr marL="1155700" lvl="1" indent="-1143000" algn="l">
              <a:spcBef>
                <a:spcPts val="2800"/>
              </a:spcBef>
              <a:buFont typeface="Arial" panose="020B0604020202020204" pitchFamily="34" charset="0"/>
              <a:buChar char="•"/>
            </a:pPr>
            <a:r>
              <a:rPr lang="en-US" sz="4000" dirty="0" smtClean="0">
                <a:latin typeface="Verdana"/>
                <a:cs typeface="Verdana"/>
              </a:rPr>
              <a:t>A Claim of Authority parallel to other prophets</a:t>
            </a:r>
          </a:p>
          <a:p>
            <a:pPr marL="1155700" lvl="1" indent="-1143000" algn="l">
              <a:spcBef>
                <a:spcPts val="2800"/>
              </a:spcBef>
              <a:buFont typeface="Arial" panose="020B0604020202020204" pitchFamily="34" charset="0"/>
              <a:buChar char="•"/>
            </a:pPr>
            <a:r>
              <a:rPr lang="en-US" sz="4000" dirty="0" smtClean="0">
                <a:latin typeface="Verdana"/>
                <a:cs typeface="Verdana"/>
              </a:rPr>
              <a:t>Jeremiah 1:2</a:t>
            </a:r>
          </a:p>
          <a:p>
            <a:pPr marL="1155700" lvl="1" indent="-1143000" algn="l">
              <a:spcBef>
                <a:spcPts val="2800"/>
              </a:spcBef>
              <a:buFont typeface="Arial" panose="020B0604020202020204" pitchFamily="34" charset="0"/>
              <a:buChar char="•"/>
            </a:pPr>
            <a:r>
              <a:rPr lang="en-US" sz="4000" dirty="0" smtClean="0">
                <a:latin typeface="Verdana"/>
                <a:cs typeface="Verdana"/>
              </a:rPr>
              <a:t>Jonah 1:1</a:t>
            </a:r>
          </a:p>
          <a:p>
            <a:pPr marL="1155700" lvl="1" indent="-1143000" algn="l">
              <a:spcBef>
                <a:spcPts val="2800"/>
              </a:spcBef>
              <a:buFont typeface="Arial" panose="020B0604020202020204" pitchFamily="34" charset="0"/>
              <a:buChar char="•"/>
            </a:pPr>
            <a:r>
              <a:rPr lang="en-US" sz="4000" dirty="0" smtClean="0">
                <a:latin typeface="Verdana"/>
                <a:cs typeface="Verdana"/>
              </a:rPr>
              <a:t>Ezekiel, Joel, Micah, Zephaniah, Haggai, Zechariah, and Malachi</a:t>
            </a: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1:1</a:t>
            </a:r>
            <a:endParaRPr sz="6950" dirty="0"/>
          </a:p>
        </p:txBody>
      </p:sp>
    </p:spTree>
    <p:extLst>
      <p:ext uri="{BB962C8B-B14F-4D97-AF65-F5344CB8AC3E}">
        <p14:creationId xmlns:p14="http://schemas.microsoft.com/office/powerpoint/2010/main" val="292613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
            <a:extLst>
              <a:ext uri="{FF2B5EF4-FFF2-40B4-BE49-F238E27FC236}">
                <a16:creationId xmlns="" xmlns:a16="http://schemas.microsoft.com/office/drawing/2014/main" id="{7C57FD6E-4E2E-4C25-AB84-56B531D38008}"/>
              </a:ext>
            </a:extLst>
          </p:cNvPr>
          <p:cNvSpPr txBox="1"/>
          <p:nvPr/>
        </p:nvSpPr>
        <p:spPr>
          <a:xfrm>
            <a:off x="1392238" y="2525712"/>
            <a:ext cx="10826750" cy="7807265"/>
          </a:xfrm>
          <a:prstGeom prst="rect">
            <a:avLst/>
          </a:prstGeom>
        </p:spPr>
        <p:txBody>
          <a:bodyPr vert="horz" wrap="square" lIns="0" tIns="355600" rIns="0" bIns="0" rtlCol="0">
            <a:spAutoFit/>
          </a:bodyPr>
          <a:lstStyle/>
          <a:p>
            <a:pPr marL="457200" indent="-457200">
              <a:buFont typeface="Arial" panose="020B0604020202020204" pitchFamily="34" charset="0"/>
              <a:buChar char="•"/>
            </a:pPr>
            <a:r>
              <a:rPr lang="en-US" sz="3200" b="1" dirty="0" smtClean="0"/>
              <a:t>Question </a:t>
            </a:r>
            <a:r>
              <a:rPr lang="en-US" sz="3200" b="1" dirty="0"/>
              <a:t>1: </a:t>
            </a:r>
            <a:r>
              <a:rPr lang="en-US" sz="3200" dirty="0"/>
              <a:t>Consider the following possible listed below and be prepared to take one of the positions (or one of your own) and explain why</a:t>
            </a:r>
            <a:r>
              <a:rPr lang="en-US" sz="3200" dirty="0" smtClean="0"/>
              <a:t>:</a:t>
            </a:r>
          </a:p>
          <a:p>
            <a:pPr lvl="1"/>
            <a:r>
              <a:rPr lang="en-US" sz="3200" b="1" dirty="0" smtClean="0"/>
              <a:t>	The </a:t>
            </a:r>
            <a:r>
              <a:rPr lang="en-US" sz="3200" b="1" dirty="0"/>
              <a:t>story of Hosea and Gomer is purely allegorical (symbolic</a:t>
            </a:r>
            <a:r>
              <a:rPr lang="en-US" sz="3200" b="1" dirty="0" smtClean="0"/>
              <a:t>)</a:t>
            </a:r>
          </a:p>
          <a:p>
            <a:pPr lvl="1"/>
            <a:endParaRPr lang="en-US" sz="1000" b="1" dirty="0"/>
          </a:p>
          <a:p>
            <a:pPr lvl="1"/>
            <a:r>
              <a:rPr lang="en-US" sz="3200" b="1" dirty="0" smtClean="0"/>
              <a:t>		Hosea </a:t>
            </a:r>
            <a:r>
              <a:rPr lang="en-US" sz="3200" b="1" dirty="0"/>
              <a:t>married a women already in whoredom and with children </a:t>
            </a:r>
            <a:endParaRPr lang="en-US" sz="3200" b="1" dirty="0" smtClean="0"/>
          </a:p>
          <a:p>
            <a:pPr lvl="1"/>
            <a:endParaRPr lang="en-US" sz="1000" b="1" dirty="0"/>
          </a:p>
          <a:p>
            <a:pPr lvl="1"/>
            <a:r>
              <a:rPr lang="en-US" sz="3200" b="1" dirty="0" smtClean="0"/>
              <a:t>		Hosea </a:t>
            </a:r>
            <a:r>
              <a:rPr lang="en-US" sz="3200" b="1" dirty="0"/>
              <a:t>married a women of Israel whom God knew would eventually be unfaithful</a:t>
            </a:r>
            <a:r>
              <a:rPr lang="en-US" sz="4000" dirty="0">
                <a:latin typeface="Verdana"/>
                <a:cs typeface="Verdana"/>
              </a:rPr>
              <a:t> </a:t>
            </a:r>
            <a:endParaRPr lang="en-US" sz="4000" dirty="0" smtClean="0">
              <a:latin typeface="Verdana"/>
              <a:cs typeface="Verdana"/>
            </a:endParaRPr>
          </a:p>
          <a:p>
            <a:pPr lvl="1"/>
            <a:endParaRPr lang="en-US" sz="3200" dirty="0" smtClean="0"/>
          </a:p>
          <a:p>
            <a:pPr marL="457200" indent="-457200">
              <a:buFont typeface="Arial" panose="020B0604020202020204" pitchFamily="34" charset="0"/>
              <a:buChar char="•"/>
            </a:pPr>
            <a:r>
              <a:rPr lang="en-US" sz="3200" b="1" dirty="0" smtClean="0"/>
              <a:t>Question 2: </a:t>
            </a:r>
            <a:r>
              <a:rPr lang="en-US" sz="3200" dirty="0" smtClean="0"/>
              <a:t>What were the name of Gomer’s children and what did they mean</a:t>
            </a:r>
            <a:endParaRPr lang="en-US" sz="3200" dirty="0"/>
          </a:p>
          <a:p>
            <a:pPr lvl="1"/>
            <a:endParaRPr lang="en-US" sz="3200" b="1" dirty="0" smtClean="0"/>
          </a:p>
          <a:p>
            <a:pPr lvl="1" algn="l"/>
            <a:endParaRPr lang="en-US" sz="4000" dirty="0" smtClean="0">
              <a:latin typeface="Verdana"/>
              <a:cs typeface="Verdana"/>
            </a:endParaRPr>
          </a:p>
        </p:txBody>
      </p:sp>
      <p:sp>
        <p:nvSpPr>
          <p:cNvPr id="5" name="object 2">
            <a:extLst>
              <a:ext uri="{FF2B5EF4-FFF2-40B4-BE49-F238E27FC236}">
                <a16:creationId xmlns="" xmlns:a16="http://schemas.microsoft.com/office/drawing/2014/main" id="{A216A379-2896-4EC7-BB1B-47097A564A57}"/>
              </a:ext>
            </a:extLst>
          </p:cNvPr>
          <p:cNvSpPr txBox="1">
            <a:spLocks noGrp="1"/>
          </p:cNvSpPr>
          <p:nvPr>
            <p:ph type="title"/>
          </p:nvPr>
        </p:nvSpPr>
        <p:spPr>
          <a:xfrm>
            <a:off x="415637" y="1064453"/>
            <a:ext cx="12164290" cy="1083630"/>
          </a:xfrm>
          <a:prstGeom prst="rect">
            <a:avLst/>
          </a:prstGeom>
        </p:spPr>
        <p:txBody>
          <a:bodyPr vert="horz" wrap="square" lIns="0" tIns="13970" rIns="0" bIns="0" rtlCol="0">
            <a:spAutoFit/>
          </a:bodyPr>
          <a:lstStyle/>
          <a:p>
            <a:pPr marL="12700" algn="ctr">
              <a:lnSpc>
                <a:spcPct val="100000"/>
              </a:lnSpc>
              <a:spcBef>
                <a:spcPts val="110"/>
              </a:spcBef>
            </a:pPr>
            <a:r>
              <a:rPr lang="en-US" sz="6950" spc="-170" dirty="0" smtClean="0"/>
              <a:t>Hosea 1:2-9</a:t>
            </a:r>
            <a:endParaRPr sz="6950" dirty="0"/>
          </a:p>
        </p:txBody>
      </p:sp>
    </p:spTree>
    <p:extLst>
      <p:ext uri="{BB962C8B-B14F-4D97-AF65-F5344CB8AC3E}">
        <p14:creationId xmlns:p14="http://schemas.microsoft.com/office/powerpoint/2010/main" val="2721439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Tahoma"/>
        <a:ea typeface="Tahoma"/>
        <a:cs typeface="Tahoma"/>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500" b="0" i="0" u="none" strike="noStrike" cap="none" spc="0" normalizeH="0" baseline="0">
            <a:ln>
              <a:noFill/>
            </a:ln>
            <a:solidFill>
              <a:srgbClr val="FFFFFF"/>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Tahoma"/>
        <a:ea typeface="Tahoma"/>
        <a:cs typeface="Tahoma"/>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500" b="0" i="0" u="none" strike="noStrike" cap="none" spc="0" normalizeH="0" baseline="0">
            <a:ln>
              <a:noFill/>
            </a:ln>
            <a:solidFill>
              <a:srgbClr val="FFFFFF"/>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mj-lt"/>
            <a:ea typeface="+mj-ea"/>
            <a:cs typeface="+mj-cs"/>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408</TotalTime>
  <Words>636</Words>
  <Application>Microsoft Office PowerPoint</Application>
  <PresentationFormat>Custom</PresentationFormat>
  <Paragraphs>149</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Narrow</vt:lpstr>
      <vt:lpstr>Helvetica</vt:lpstr>
      <vt:lpstr>Helvetica Neue</vt:lpstr>
      <vt:lpstr>Palatino</vt:lpstr>
      <vt:lpstr>Tahoma</vt:lpstr>
      <vt:lpstr>Verdana</vt:lpstr>
      <vt:lpstr>Zapf Dingbats</vt:lpstr>
      <vt:lpstr>Editorial</vt:lpstr>
      <vt:lpstr>Hosea and Amos  God’s Warning to His People</vt:lpstr>
      <vt:lpstr>What is a prophet?</vt:lpstr>
      <vt:lpstr>Hosea 1:1</vt:lpstr>
      <vt:lpstr>Amos 1:1</vt:lpstr>
      <vt:lpstr>What Happened?</vt:lpstr>
      <vt:lpstr>How do we prevent what happened to Israel?</vt:lpstr>
      <vt:lpstr>How do we prevent what happened to Israel?</vt:lpstr>
      <vt:lpstr>Hosea 1:1</vt:lpstr>
      <vt:lpstr>Hosea 1:2-9</vt:lpstr>
      <vt:lpstr>Hosea's  Children</vt:lpstr>
      <vt:lpstr>Hosea 1:2-9</vt:lpstr>
      <vt:lpstr>Hosea 1:10-2:1</vt:lpstr>
      <vt:lpstr>Hosea 2:2-7</vt:lpstr>
      <vt:lpstr>Hosea 2:8-13</vt:lpstr>
      <vt:lpstr>Hosea 2:14-17</vt:lpstr>
      <vt:lpstr>Hosea 2:18-20</vt:lpstr>
      <vt:lpstr>Hosea 2:21-23</vt:lpstr>
      <vt:lpstr>Hosea 3</vt:lpstr>
      <vt:lpstr>How do we overcome us depending on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Kendrick</dc:creator>
  <cp:lastModifiedBy>Jenkins, H. E.</cp:lastModifiedBy>
  <cp:revision>21</cp:revision>
  <dcterms:modified xsi:type="dcterms:W3CDTF">2018-12-06T00:22:26Z</dcterms:modified>
</cp:coreProperties>
</file>