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62"/>
  </p:notesMasterIdLst>
  <p:sldIdLst>
    <p:sldId id="260" r:id="rId3"/>
    <p:sldId id="372" r:id="rId4"/>
    <p:sldId id="411" r:id="rId5"/>
    <p:sldId id="376" r:id="rId6"/>
    <p:sldId id="391" r:id="rId7"/>
    <p:sldId id="378" r:id="rId8"/>
    <p:sldId id="380" r:id="rId9"/>
    <p:sldId id="379" r:id="rId10"/>
    <p:sldId id="385" r:id="rId11"/>
    <p:sldId id="384" r:id="rId12"/>
    <p:sldId id="392" r:id="rId13"/>
    <p:sldId id="373" r:id="rId14"/>
    <p:sldId id="342" r:id="rId15"/>
    <p:sldId id="381" r:id="rId16"/>
    <p:sldId id="374" r:id="rId17"/>
    <p:sldId id="371" r:id="rId18"/>
    <p:sldId id="370" r:id="rId19"/>
    <p:sldId id="412" r:id="rId20"/>
    <p:sldId id="383" r:id="rId21"/>
    <p:sldId id="261" r:id="rId22"/>
    <p:sldId id="259" r:id="rId23"/>
    <p:sldId id="314" r:id="rId24"/>
    <p:sldId id="395" r:id="rId25"/>
    <p:sldId id="418" r:id="rId26"/>
    <p:sldId id="390" r:id="rId27"/>
    <p:sldId id="399" r:id="rId28"/>
    <p:sldId id="389" r:id="rId29"/>
    <p:sldId id="400" r:id="rId30"/>
    <p:sldId id="401" r:id="rId31"/>
    <p:sldId id="388" r:id="rId32"/>
    <p:sldId id="387" r:id="rId33"/>
    <p:sldId id="352" r:id="rId34"/>
    <p:sldId id="368" r:id="rId35"/>
    <p:sldId id="393" r:id="rId36"/>
    <p:sldId id="403" r:id="rId37"/>
    <p:sldId id="404" r:id="rId38"/>
    <p:sldId id="413" r:id="rId39"/>
    <p:sldId id="414" r:id="rId40"/>
    <p:sldId id="405" r:id="rId41"/>
    <p:sldId id="406" r:id="rId42"/>
    <p:sldId id="408" r:id="rId43"/>
    <p:sldId id="407" r:id="rId44"/>
    <p:sldId id="416" r:id="rId45"/>
    <p:sldId id="398" r:id="rId46"/>
    <p:sldId id="397" r:id="rId47"/>
    <p:sldId id="344" r:id="rId48"/>
    <p:sldId id="402" r:id="rId49"/>
    <p:sldId id="420" r:id="rId50"/>
    <p:sldId id="419" r:id="rId51"/>
    <p:sldId id="421" r:id="rId52"/>
    <p:sldId id="394" r:id="rId53"/>
    <p:sldId id="409" r:id="rId54"/>
    <p:sldId id="284" r:id="rId55"/>
    <p:sldId id="345" r:id="rId56"/>
    <p:sldId id="346" r:id="rId57"/>
    <p:sldId id="347" r:id="rId58"/>
    <p:sldId id="348" r:id="rId59"/>
    <p:sldId id="349" r:id="rId60"/>
    <p:sldId id="350" r:id="rId61"/>
  </p:sldIdLst>
  <p:sldSz cx="13004800" cy="97536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D507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59" autoAdjust="0"/>
    <p:restoredTop sz="81904" autoAdjust="0"/>
  </p:normalViewPr>
  <p:slideViewPr>
    <p:cSldViewPr snapToGrid="0" snapToObjects="1">
      <p:cViewPr varScale="1">
        <p:scale>
          <a:sx n="37" d="100"/>
          <a:sy n="37" d="100"/>
        </p:scale>
        <p:origin x="1305" y="39"/>
      </p:cViewPr>
      <p:guideLst/>
    </p:cSldViewPr>
  </p:slideViewPr>
  <p:notesTextViewPr>
    <p:cViewPr>
      <p:scale>
        <a:sx n="1" d="1"/>
        <a:sy n="1" d="1"/>
      </p:scale>
      <p:origin x="0" y="0"/>
    </p:cViewPr>
  </p:notesTextViewPr>
  <p:sorterViewPr>
    <p:cViewPr varScale="1">
      <p:scale>
        <a:sx n="1" d="1"/>
        <a:sy n="1" d="1"/>
      </p:scale>
      <p:origin x="0" y="-2870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Kendrick" userId="7653fc1b-6954-4cc4-916c-dba00352dad6" providerId="ADAL" clId="{D4A9F64C-10AA-4A11-8C99-4ED1BA513A28}"/>
    <pc:docChg chg="undo custSel addSld delSld modSld sldOrd modMainMaster">
      <pc:chgData name="Kerry Kendrick" userId="7653fc1b-6954-4cc4-916c-dba00352dad6" providerId="ADAL" clId="{D4A9F64C-10AA-4A11-8C99-4ED1BA513A28}" dt="2018-12-05T11:15:52.915" v="530" actId="207"/>
      <pc:docMkLst>
        <pc:docMk/>
      </pc:docMkLst>
      <pc:sldChg chg="setBg">
        <pc:chgData name="Kerry Kendrick" userId="7653fc1b-6954-4cc4-916c-dba00352dad6" providerId="ADAL" clId="{D4A9F64C-10AA-4A11-8C99-4ED1BA513A28}" dt="2018-12-05T10:52:30.395" v="399" actId="207"/>
        <pc:sldMkLst>
          <pc:docMk/>
          <pc:sldMk cId="0" sldId="260"/>
        </pc:sldMkLst>
      </pc:sldChg>
      <pc:sldChg chg="setBg">
        <pc:chgData name="Kerry Kendrick" userId="7653fc1b-6954-4cc4-916c-dba00352dad6" providerId="ADAL" clId="{D4A9F64C-10AA-4A11-8C99-4ED1BA513A28}" dt="2018-12-05T10:52:30.395" v="399" actId="207"/>
        <pc:sldMkLst>
          <pc:docMk/>
          <pc:sldMk cId="2212067823" sldId="344"/>
        </pc:sldMkLst>
      </pc:sldChg>
      <pc:sldChg chg="setBg">
        <pc:chgData name="Kerry Kendrick" userId="7653fc1b-6954-4cc4-916c-dba00352dad6" providerId="ADAL" clId="{D4A9F64C-10AA-4A11-8C99-4ED1BA513A28}" dt="2018-12-05T10:55:14.150" v="409" actId="207"/>
        <pc:sldMkLst>
          <pc:docMk/>
          <pc:sldMk cId="437037609" sldId="371"/>
        </pc:sldMkLst>
      </pc:sldChg>
      <pc:sldChg chg="modSp add del setBg">
        <pc:chgData name="Kerry Kendrick" userId="7653fc1b-6954-4cc4-916c-dba00352dad6" providerId="ADAL" clId="{D4A9F64C-10AA-4A11-8C99-4ED1BA513A28}" dt="2018-12-05T10:52:30.395" v="399" actId="207"/>
        <pc:sldMkLst>
          <pc:docMk/>
          <pc:sldMk cId="1954838649" sldId="372"/>
        </pc:sldMkLst>
        <pc:spChg chg="mod">
          <ac:chgData name="Kerry Kendrick" userId="7653fc1b-6954-4cc4-916c-dba00352dad6" providerId="ADAL" clId="{D4A9F64C-10AA-4A11-8C99-4ED1BA513A28}" dt="2018-12-05T10:21:17.607" v="231" actId="14100"/>
          <ac:spMkLst>
            <pc:docMk/>
            <pc:sldMk cId="1954838649" sldId="372"/>
            <ac:spMk id="2" creationId="{00000000-0000-0000-0000-000000000000}"/>
          </ac:spMkLst>
        </pc:spChg>
        <pc:spChg chg="mod">
          <ac:chgData name="Kerry Kendrick" userId="7653fc1b-6954-4cc4-916c-dba00352dad6" providerId="ADAL" clId="{D4A9F64C-10AA-4A11-8C99-4ED1BA513A28}" dt="2018-12-05T10:21:53.536" v="289" actId="20577"/>
          <ac:spMkLst>
            <pc:docMk/>
            <pc:sldMk cId="1954838649" sldId="372"/>
            <ac:spMk id="3" creationId="{00000000-0000-0000-0000-000000000000}"/>
          </ac:spMkLst>
        </pc:spChg>
        <pc:spChg chg="mod">
          <ac:chgData name="Kerry Kendrick" userId="7653fc1b-6954-4cc4-916c-dba00352dad6" providerId="ADAL" clId="{D4A9F64C-10AA-4A11-8C99-4ED1BA513A28}" dt="2018-12-05T10:29:58.251" v="307" actId="207"/>
          <ac:spMkLst>
            <pc:docMk/>
            <pc:sldMk cId="1954838649" sldId="372"/>
            <ac:spMk id="4" creationId="{00000000-0000-0000-0000-000000000000}"/>
          </ac:spMkLst>
        </pc:spChg>
      </pc:sldChg>
      <pc:sldChg chg="modSp add setBg modAnim">
        <pc:chgData name="Kerry Kendrick" userId="7653fc1b-6954-4cc4-916c-dba00352dad6" providerId="ADAL" clId="{D4A9F64C-10AA-4A11-8C99-4ED1BA513A28}" dt="2018-12-05T10:52:30.395" v="399" actId="207"/>
        <pc:sldMkLst>
          <pc:docMk/>
          <pc:sldMk cId="1378847081" sldId="376"/>
        </pc:sldMkLst>
        <pc:spChg chg="mod">
          <ac:chgData name="Kerry Kendrick" userId="7653fc1b-6954-4cc4-916c-dba00352dad6" providerId="ADAL" clId="{D4A9F64C-10AA-4A11-8C99-4ED1BA513A28}" dt="2018-12-05T10:37:56.746" v="358" actId="207"/>
          <ac:spMkLst>
            <pc:docMk/>
            <pc:sldMk cId="1378847081" sldId="376"/>
            <ac:spMk id="3" creationId="{00000000-0000-0000-0000-000000000000}"/>
          </ac:spMkLst>
        </pc:spChg>
        <pc:spChg chg="mod">
          <ac:chgData name="Kerry Kendrick" userId="7653fc1b-6954-4cc4-916c-dba00352dad6" providerId="ADAL" clId="{D4A9F64C-10AA-4A11-8C99-4ED1BA513A28}" dt="2018-12-05T10:37:36.659" v="357" actId="14100"/>
          <ac:spMkLst>
            <pc:docMk/>
            <pc:sldMk cId="1378847081" sldId="376"/>
            <ac:spMk id="4" creationId="{00000000-0000-0000-0000-000000000000}"/>
          </ac:spMkLst>
        </pc:spChg>
      </pc:sldChg>
      <pc:sldChg chg="addSp delSp modSp add delAnim modAnim">
        <pc:chgData name="Kerry Kendrick" userId="7653fc1b-6954-4cc4-916c-dba00352dad6" providerId="ADAL" clId="{D4A9F64C-10AA-4A11-8C99-4ED1BA513A28}" dt="2018-12-05T11:04:49.280" v="506" actId="115"/>
        <pc:sldMkLst>
          <pc:docMk/>
          <pc:sldMk cId="2390372415" sldId="378"/>
        </pc:sldMkLst>
        <pc:spChg chg="del mod">
          <ac:chgData name="Kerry Kendrick" userId="7653fc1b-6954-4cc4-916c-dba00352dad6" providerId="ADAL" clId="{D4A9F64C-10AA-4A11-8C99-4ED1BA513A28}" dt="2018-12-05T10:58:55.674" v="430" actId="478"/>
          <ac:spMkLst>
            <pc:docMk/>
            <pc:sldMk cId="2390372415" sldId="378"/>
            <ac:spMk id="3" creationId="{00000000-0000-0000-0000-000000000000}"/>
          </ac:spMkLst>
        </pc:spChg>
        <pc:spChg chg="mod">
          <ac:chgData name="Kerry Kendrick" userId="7653fc1b-6954-4cc4-916c-dba00352dad6" providerId="ADAL" clId="{D4A9F64C-10AA-4A11-8C99-4ED1BA513A28}" dt="2018-12-05T11:04:49.280" v="506" actId="115"/>
          <ac:spMkLst>
            <pc:docMk/>
            <pc:sldMk cId="2390372415" sldId="378"/>
            <ac:spMk id="4" creationId="{00000000-0000-0000-0000-000000000000}"/>
          </ac:spMkLst>
        </pc:spChg>
        <pc:spChg chg="add mod">
          <ac:chgData name="Kerry Kendrick" userId="7653fc1b-6954-4cc4-916c-dba00352dad6" providerId="ADAL" clId="{D4A9F64C-10AA-4A11-8C99-4ED1BA513A28}" dt="2018-12-05T11:04:20.901" v="505" actId="1076"/>
          <ac:spMkLst>
            <pc:docMk/>
            <pc:sldMk cId="2390372415" sldId="378"/>
            <ac:spMk id="5" creationId="{A3332013-8AB6-4AAB-BFB8-295438B47B8C}"/>
          </ac:spMkLst>
        </pc:spChg>
      </pc:sldChg>
      <pc:sldChg chg="addSp delSp modSp add delAnim">
        <pc:chgData name="Kerry Kendrick" userId="7653fc1b-6954-4cc4-916c-dba00352dad6" providerId="ADAL" clId="{D4A9F64C-10AA-4A11-8C99-4ED1BA513A28}" dt="2018-12-05T11:09:19.099" v="518" actId="113"/>
        <pc:sldMkLst>
          <pc:docMk/>
          <pc:sldMk cId="2356074645" sldId="379"/>
        </pc:sldMkLst>
        <pc:spChg chg="add mod">
          <ac:chgData name="Kerry Kendrick" userId="7653fc1b-6954-4cc4-916c-dba00352dad6" providerId="ADAL" clId="{D4A9F64C-10AA-4A11-8C99-4ED1BA513A28}" dt="2018-12-05T11:09:19.099" v="518" actId="113"/>
          <ac:spMkLst>
            <pc:docMk/>
            <pc:sldMk cId="2356074645" sldId="379"/>
            <ac:spMk id="3" creationId="{9CFEC5CC-C0FF-4162-B572-C52C4C9DBF6F}"/>
          </ac:spMkLst>
        </pc:spChg>
        <pc:spChg chg="del">
          <ac:chgData name="Kerry Kendrick" userId="7653fc1b-6954-4cc4-916c-dba00352dad6" providerId="ADAL" clId="{D4A9F64C-10AA-4A11-8C99-4ED1BA513A28}" dt="2018-12-05T11:05:06.758" v="508" actId="478"/>
          <ac:spMkLst>
            <pc:docMk/>
            <pc:sldMk cId="2356074645" sldId="379"/>
            <ac:spMk id="4" creationId="{00000000-0000-0000-0000-000000000000}"/>
          </ac:spMkLst>
        </pc:spChg>
        <pc:spChg chg="mod">
          <ac:chgData name="Kerry Kendrick" userId="7653fc1b-6954-4cc4-916c-dba00352dad6" providerId="ADAL" clId="{D4A9F64C-10AA-4A11-8C99-4ED1BA513A28}" dt="2018-12-05T11:05:15.777" v="510" actId="1076"/>
          <ac:spMkLst>
            <pc:docMk/>
            <pc:sldMk cId="2356074645" sldId="379"/>
            <ac:spMk id="5" creationId="{A3332013-8AB6-4AAB-BFB8-295438B47B8C}"/>
          </ac:spMkLst>
        </pc:spChg>
      </pc:sldChg>
      <pc:sldChg chg="modSp add">
        <pc:chgData name="Kerry Kendrick" userId="7653fc1b-6954-4cc4-916c-dba00352dad6" providerId="ADAL" clId="{D4A9F64C-10AA-4A11-8C99-4ED1BA513A28}" dt="2018-12-05T11:15:52.915" v="530" actId="207"/>
        <pc:sldMkLst>
          <pc:docMk/>
          <pc:sldMk cId="843438946" sldId="380"/>
        </pc:sldMkLst>
        <pc:spChg chg="mod">
          <ac:chgData name="Kerry Kendrick" userId="7653fc1b-6954-4cc4-916c-dba00352dad6" providerId="ADAL" clId="{D4A9F64C-10AA-4A11-8C99-4ED1BA513A28}" dt="2018-12-05T11:15:52.915" v="530" actId="207"/>
          <ac:spMkLst>
            <pc:docMk/>
            <pc:sldMk cId="843438946" sldId="380"/>
            <ac:spMk id="3" creationId="{9CFEC5CC-C0FF-4162-B572-C52C4C9DBF6F}"/>
          </ac:spMkLst>
        </pc:spChg>
      </pc:sldChg>
      <pc:sldMasterChg chg="setBg delSldLayout modSldLayout">
        <pc:chgData name="Kerry Kendrick" userId="7653fc1b-6954-4cc4-916c-dba00352dad6" providerId="ADAL" clId="{D4A9F64C-10AA-4A11-8C99-4ED1BA513A28}" dt="2018-12-05T10:55:14.150" v="409" actId="207"/>
        <pc:sldMasterMkLst>
          <pc:docMk/>
          <pc:sldMasterMk cId="0" sldId="2147483648"/>
        </pc:sldMasterMkLst>
        <pc:sldLayoutChg chg="setBg">
          <pc:chgData name="Kerry Kendrick" userId="7653fc1b-6954-4cc4-916c-dba00352dad6" providerId="ADAL" clId="{D4A9F64C-10AA-4A11-8C99-4ED1BA513A28}" dt="2018-12-05T10:55:14.150" v="409" actId="207"/>
          <pc:sldLayoutMkLst>
            <pc:docMk/>
            <pc:sldMasterMk cId="0" sldId="2147483648"/>
            <pc:sldLayoutMk cId="0" sldId="2147483649"/>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0"/>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1"/>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2"/>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3"/>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4"/>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5"/>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6"/>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7"/>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8"/>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59"/>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60"/>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61"/>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0" sldId="2147483662"/>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3348324688" sldId="2147483664"/>
          </pc:sldLayoutMkLst>
        </pc:sldLayoutChg>
        <pc:sldLayoutChg chg="setBg">
          <pc:chgData name="Kerry Kendrick" userId="7653fc1b-6954-4cc4-916c-dba00352dad6" providerId="ADAL" clId="{D4A9F64C-10AA-4A11-8C99-4ED1BA513A28}" dt="2018-12-05T10:55:14.150" v="409" actId="207"/>
          <pc:sldLayoutMkLst>
            <pc:docMk/>
            <pc:sldMasterMk cId="0" sldId="2147483648"/>
            <pc:sldLayoutMk cId="3879215005" sldId="2147483668"/>
          </pc:sldLayoutMkLst>
        </pc:sldLayoutChg>
      </pc:sldMasterChg>
      <pc:sldMasterChg chg="setBg modSldLayout">
        <pc:chgData name="Kerry Kendrick" userId="7653fc1b-6954-4cc4-916c-dba00352dad6" providerId="ADAL" clId="{D4A9F64C-10AA-4A11-8C99-4ED1BA513A28}" dt="2018-12-05T10:55:14.150" v="409" actId="207"/>
        <pc:sldMasterMkLst>
          <pc:docMk/>
          <pc:sldMasterMk cId="2078918591" sldId="2147483669"/>
        </pc:sldMasterMkLst>
        <pc:sldLayoutChg chg="setBg">
          <pc:chgData name="Kerry Kendrick" userId="7653fc1b-6954-4cc4-916c-dba00352dad6" providerId="ADAL" clId="{D4A9F64C-10AA-4A11-8C99-4ED1BA513A28}" dt="2018-12-05T10:55:14.150" v="409" actId="207"/>
          <pc:sldLayoutMkLst>
            <pc:docMk/>
            <pc:sldMasterMk cId="2078918591" sldId="2147483669"/>
            <pc:sldLayoutMk cId="617294719" sldId="2147483670"/>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1912683770" sldId="2147483671"/>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173911877" sldId="2147483672"/>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2884874935" sldId="2147483673"/>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1251358360" sldId="2147483674"/>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2423498380" sldId="2147483675"/>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1610988048" sldId="2147483676"/>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943344878" sldId="2147483677"/>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540372481" sldId="2147483678"/>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201454155" sldId="2147483679"/>
          </pc:sldLayoutMkLst>
        </pc:sldLayoutChg>
        <pc:sldLayoutChg chg="setBg">
          <pc:chgData name="Kerry Kendrick" userId="7653fc1b-6954-4cc4-916c-dba00352dad6" providerId="ADAL" clId="{D4A9F64C-10AA-4A11-8C99-4ED1BA513A28}" dt="2018-12-05T10:55:14.150" v="409" actId="207"/>
          <pc:sldLayoutMkLst>
            <pc:docMk/>
            <pc:sldMasterMk cId="2078918591" sldId="2147483669"/>
            <pc:sldLayoutMk cId="42220682" sldId="2147483680"/>
          </pc:sldLayoutMkLst>
        </pc:sldLayoutChg>
      </pc:sldMasterChg>
    </pc:docChg>
  </pc:docChgLst>
  <pc:docChgLst>
    <pc:chgData name="Kerry Kendrick" userId="7653fc1b-6954-4cc4-916c-dba00352dad6" providerId="ADAL" clId="{44F5FC76-4923-4704-B85F-27906E825E4F}"/>
    <pc:docChg chg="undo custSel addSld delSld modSld sldOrd modMainMaster modNotesMaster">
      <pc:chgData name="Kerry Kendrick" userId="7653fc1b-6954-4cc4-916c-dba00352dad6" providerId="ADAL" clId="{44F5FC76-4923-4704-B85F-27906E825E4F}" dt="2018-12-09T14:00:46.295" v="10596" actId="6549"/>
      <pc:docMkLst>
        <pc:docMk/>
      </pc:docMkLst>
      <pc:sldChg chg="add del">
        <pc:chgData name="Kerry Kendrick" userId="7653fc1b-6954-4cc4-916c-dba00352dad6" providerId="ADAL" clId="{44F5FC76-4923-4704-B85F-27906E825E4F}" dt="2018-12-08T16:30:09.910" v="8078" actId="2696"/>
        <pc:sldMkLst>
          <pc:docMk/>
          <pc:sldMk cId="2321155371" sldId="256"/>
        </pc:sldMkLst>
      </pc:sldChg>
      <pc:sldChg chg="modSp add del ord modTransition setBg">
        <pc:chgData name="Kerry Kendrick" userId="7653fc1b-6954-4cc4-916c-dba00352dad6" providerId="ADAL" clId="{44F5FC76-4923-4704-B85F-27906E825E4F}" dt="2018-12-08T13:29:16.618" v="6855" actId="2696"/>
        <pc:sldMkLst>
          <pc:docMk/>
          <pc:sldMk cId="3805637432" sldId="256"/>
        </pc:sldMkLst>
        <pc:spChg chg="mod">
          <ac:chgData name="Kerry Kendrick" userId="7653fc1b-6954-4cc4-916c-dba00352dad6" providerId="ADAL" clId="{44F5FC76-4923-4704-B85F-27906E825E4F}" dt="2018-12-06T10:49:48.093" v="1992" actId="6549"/>
          <ac:spMkLst>
            <pc:docMk/>
            <pc:sldMk cId="3805637432" sldId="256"/>
            <ac:spMk id="2" creationId="{00000000-0000-0000-0000-000000000000}"/>
          </ac:spMkLst>
        </pc:spChg>
        <pc:spChg chg="mod">
          <ac:chgData name="Kerry Kendrick" userId="7653fc1b-6954-4cc4-916c-dba00352dad6" providerId="ADAL" clId="{44F5FC76-4923-4704-B85F-27906E825E4F}" dt="2018-12-06T10:49:57.003" v="1996" actId="20577"/>
          <ac:spMkLst>
            <pc:docMk/>
            <pc:sldMk cId="3805637432" sldId="256"/>
            <ac:spMk id="4" creationId="{00000000-0000-0000-0000-000000000000}"/>
          </ac:spMkLst>
        </pc:spChg>
        <pc:graphicFrameChg chg="modGraphic">
          <ac:chgData name="Kerry Kendrick" userId="7653fc1b-6954-4cc4-916c-dba00352dad6" providerId="ADAL" clId="{44F5FC76-4923-4704-B85F-27906E825E4F}" dt="2018-12-06T10:48:59.284" v="1976" actId="207"/>
          <ac:graphicFrameMkLst>
            <pc:docMk/>
            <pc:sldMk cId="3805637432" sldId="256"/>
            <ac:graphicFrameMk id="3" creationId="{00000000-0000-0000-0000-000000000000}"/>
          </ac:graphicFrameMkLst>
        </pc:graphicFrameChg>
      </pc:sldChg>
      <pc:sldChg chg="modSp add del modTransition setBg">
        <pc:chgData name="Kerry Kendrick" userId="7653fc1b-6954-4cc4-916c-dba00352dad6" providerId="ADAL" clId="{44F5FC76-4923-4704-B85F-27906E825E4F}" dt="2018-12-08T14:48:52.103" v="7582" actId="2696"/>
        <pc:sldMkLst>
          <pc:docMk/>
          <pc:sldMk cId="4234550456" sldId="256"/>
        </pc:sldMkLst>
        <pc:graphicFrameChg chg="mod modGraphic">
          <ac:chgData name="Kerry Kendrick" userId="7653fc1b-6954-4cc4-916c-dba00352dad6" providerId="ADAL" clId="{44F5FC76-4923-4704-B85F-27906E825E4F}" dt="2018-12-08T14:48:28.230" v="7581" actId="14100"/>
          <ac:graphicFrameMkLst>
            <pc:docMk/>
            <pc:sldMk cId="4234550456" sldId="256"/>
            <ac:graphicFrameMk id="3" creationId="{00000000-0000-0000-0000-000000000000}"/>
          </ac:graphicFrameMkLst>
        </pc:graphicFrameChg>
      </pc:sldChg>
      <pc:sldChg chg="modSp ord">
        <pc:chgData name="Kerry Kendrick" userId="7653fc1b-6954-4cc4-916c-dba00352dad6" providerId="ADAL" clId="{44F5FC76-4923-4704-B85F-27906E825E4F}" dt="2018-12-09T00:18:47.801" v="10536" actId="6549"/>
        <pc:sldMkLst>
          <pc:docMk/>
          <pc:sldMk cId="4268076341" sldId="259"/>
        </pc:sldMkLst>
        <pc:spChg chg="mod">
          <ac:chgData name="Kerry Kendrick" userId="7653fc1b-6954-4cc4-916c-dba00352dad6" providerId="ADAL" clId="{44F5FC76-4923-4704-B85F-27906E825E4F}" dt="2018-12-09T00:18:47.801" v="10536" actId="6549"/>
          <ac:spMkLst>
            <pc:docMk/>
            <pc:sldMk cId="4268076341" sldId="259"/>
            <ac:spMk id="8195" creationId="{C73522A3-FCDF-49C9-ABB6-1E493111D9E1}"/>
          </ac:spMkLst>
        </pc:spChg>
      </pc:sldChg>
      <pc:sldChg chg="addSp delSp modSp">
        <pc:chgData name="Kerry Kendrick" userId="7653fc1b-6954-4cc4-916c-dba00352dad6" providerId="ADAL" clId="{44F5FC76-4923-4704-B85F-27906E825E4F}" dt="2018-12-07T17:54:42.943" v="5371" actId="13822"/>
        <pc:sldMkLst>
          <pc:docMk/>
          <pc:sldMk cId="0" sldId="260"/>
        </pc:sldMkLst>
        <pc:spChg chg="add mod">
          <ac:chgData name="Kerry Kendrick" userId="7653fc1b-6954-4cc4-916c-dba00352dad6" providerId="ADAL" clId="{44F5FC76-4923-4704-B85F-27906E825E4F}" dt="2018-12-07T17:54:42.943" v="5371" actId="13822"/>
          <ac:spMkLst>
            <pc:docMk/>
            <pc:sldMk cId="0" sldId="260"/>
            <ac:spMk id="2" creationId="{0BB2F94D-3517-4B66-95AB-643A30A2FE89}"/>
          </ac:spMkLst>
        </pc:spChg>
        <pc:picChg chg="del mod">
          <ac:chgData name="Kerry Kendrick" userId="7653fc1b-6954-4cc4-916c-dba00352dad6" providerId="ADAL" clId="{44F5FC76-4923-4704-B85F-27906E825E4F}" dt="2018-12-07T17:50:08.753" v="5247" actId="478"/>
          <ac:picMkLst>
            <pc:docMk/>
            <pc:sldMk cId="0" sldId="260"/>
            <ac:picMk id="180" creationId="{00000000-0000-0000-0000-000000000000}"/>
          </ac:picMkLst>
        </pc:picChg>
      </pc:sldChg>
      <pc:sldChg chg="modSp ord">
        <pc:chgData name="Kerry Kendrick" userId="7653fc1b-6954-4cc4-916c-dba00352dad6" providerId="ADAL" clId="{44F5FC76-4923-4704-B85F-27906E825E4F}" dt="2018-12-09T00:19:04.803" v="10537" actId="166"/>
        <pc:sldMkLst>
          <pc:docMk/>
          <pc:sldMk cId="0" sldId="261"/>
        </pc:sldMkLst>
        <pc:spChg chg="ord">
          <ac:chgData name="Kerry Kendrick" userId="7653fc1b-6954-4cc4-916c-dba00352dad6" providerId="ADAL" clId="{44F5FC76-4923-4704-B85F-27906E825E4F}" dt="2018-12-09T00:19:04.803" v="10537" actId="166"/>
          <ac:spMkLst>
            <pc:docMk/>
            <pc:sldMk cId="0" sldId="261"/>
            <ac:spMk id="186" creationId="{00000000-0000-0000-0000-000000000000}"/>
          </ac:spMkLst>
        </pc:spChg>
      </pc:sldChg>
      <pc:sldChg chg="ord">
        <pc:chgData name="Kerry Kendrick" userId="7653fc1b-6954-4cc4-916c-dba00352dad6" providerId="ADAL" clId="{44F5FC76-4923-4704-B85F-27906E825E4F}" dt="2018-12-07T17:18:23.585" v="4712" actId="20577"/>
        <pc:sldMkLst>
          <pc:docMk/>
          <pc:sldMk cId="3274049998" sldId="284"/>
        </pc:sldMkLst>
      </pc:sldChg>
      <pc:sldChg chg="modSp add del ord setBg">
        <pc:chgData name="Kerry Kendrick" userId="7653fc1b-6954-4cc4-916c-dba00352dad6" providerId="ADAL" clId="{44F5FC76-4923-4704-B85F-27906E825E4F}" dt="2018-12-08T16:19:47.714" v="7873" actId="2696"/>
        <pc:sldMkLst>
          <pc:docMk/>
          <pc:sldMk cId="1667889715" sldId="312"/>
        </pc:sldMkLst>
        <pc:spChg chg="mod">
          <ac:chgData name="Kerry Kendrick" userId="7653fc1b-6954-4cc4-916c-dba00352dad6" providerId="ADAL" clId="{44F5FC76-4923-4704-B85F-27906E825E4F}" dt="2018-12-05T15:45:09.525" v="1486" actId="27636"/>
          <ac:spMkLst>
            <pc:docMk/>
            <pc:sldMk cId="1667889715" sldId="312"/>
            <ac:spMk id="11267" creationId="{39919658-1783-4C98-9EC7-A40942415778}"/>
          </ac:spMkLst>
        </pc:spChg>
      </pc:sldChg>
      <pc:sldChg chg="modSp">
        <pc:chgData name="Kerry Kendrick" userId="7653fc1b-6954-4cc4-916c-dba00352dad6" providerId="ADAL" clId="{44F5FC76-4923-4704-B85F-27906E825E4F}" dt="2018-12-08T23:58:07.966" v="9761" actId="20577"/>
        <pc:sldMkLst>
          <pc:docMk/>
          <pc:sldMk cId="213489415" sldId="314"/>
        </pc:sldMkLst>
        <pc:spChg chg="mod">
          <ac:chgData name="Kerry Kendrick" userId="7653fc1b-6954-4cc4-916c-dba00352dad6" providerId="ADAL" clId="{44F5FC76-4923-4704-B85F-27906E825E4F}" dt="2018-12-07T12:04:16.876" v="3248" actId="20577"/>
          <ac:spMkLst>
            <pc:docMk/>
            <pc:sldMk cId="213489415" sldId="314"/>
            <ac:spMk id="17410" creationId="{6C7B6538-EA09-40D7-8917-80E0FFAF048A}"/>
          </ac:spMkLst>
        </pc:spChg>
        <pc:spChg chg="mod">
          <ac:chgData name="Kerry Kendrick" userId="7653fc1b-6954-4cc4-916c-dba00352dad6" providerId="ADAL" clId="{44F5FC76-4923-4704-B85F-27906E825E4F}" dt="2018-12-08T23:58:07.966" v="9761" actId="20577"/>
          <ac:spMkLst>
            <pc:docMk/>
            <pc:sldMk cId="213489415" sldId="314"/>
            <ac:spMk id="17411" creationId="{948EF6A6-57A0-4450-8903-31E4A561748D}"/>
          </ac:spMkLst>
        </pc:spChg>
      </pc:sldChg>
      <pc:sldChg chg="modSp add ord">
        <pc:chgData name="Kerry Kendrick" userId="7653fc1b-6954-4cc4-916c-dba00352dad6" providerId="ADAL" clId="{44F5FC76-4923-4704-B85F-27906E825E4F}" dt="2018-12-08T20:32:45.435" v="8601" actId="120"/>
        <pc:sldMkLst>
          <pc:docMk/>
          <pc:sldMk cId="527784735" sldId="342"/>
        </pc:sldMkLst>
        <pc:spChg chg="mod">
          <ac:chgData name="Kerry Kendrick" userId="7653fc1b-6954-4cc4-916c-dba00352dad6" providerId="ADAL" clId="{44F5FC76-4923-4704-B85F-27906E825E4F}" dt="2018-12-08T20:32:45.435" v="8601" actId="120"/>
          <ac:spMkLst>
            <pc:docMk/>
            <pc:sldMk cId="527784735" sldId="342"/>
            <ac:spMk id="5" creationId="{00000000-0000-0000-0000-000000000000}"/>
          </ac:spMkLst>
        </pc:spChg>
      </pc:sldChg>
      <pc:sldChg chg="modSp ord">
        <pc:chgData name="Kerry Kendrick" userId="7653fc1b-6954-4cc4-916c-dba00352dad6" providerId="ADAL" clId="{44F5FC76-4923-4704-B85F-27906E825E4F}" dt="2018-12-08T16:47:08.633" v="8214" actId="2696"/>
        <pc:sldMkLst>
          <pc:docMk/>
          <pc:sldMk cId="2212067823" sldId="344"/>
        </pc:sldMkLst>
        <pc:spChg chg="mod">
          <ac:chgData name="Kerry Kendrick" userId="7653fc1b-6954-4cc4-916c-dba00352dad6" providerId="ADAL" clId="{44F5FC76-4923-4704-B85F-27906E825E4F}" dt="2018-12-07T17:19:57.581" v="4715" actId="1076"/>
          <ac:spMkLst>
            <pc:docMk/>
            <pc:sldMk cId="2212067823" sldId="344"/>
            <ac:spMk id="49" creationId="{00000000-0000-0000-0000-000000000000}"/>
          </ac:spMkLst>
        </pc:spChg>
      </pc:sldChg>
      <pc:sldChg chg="modSp add">
        <pc:chgData name="Kerry Kendrick" userId="7653fc1b-6954-4cc4-916c-dba00352dad6" providerId="ADAL" clId="{44F5FC76-4923-4704-B85F-27906E825E4F}" dt="2018-12-08T16:36:40.255" v="8168" actId="1582"/>
        <pc:sldMkLst>
          <pc:docMk/>
          <pc:sldMk cId="2796326516" sldId="352"/>
        </pc:sldMkLst>
        <pc:spChg chg="mod">
          <ac:chgData name="Kerry Kendrick" userId="7653fc1b-6954-4cc4-916c-dba00352dad6" providerId="ADAL" clId="{44F5FC76-4923-4704-B85F-27906E825E4F}" dt="2018-12-08T16:36:40.255" v="8168" actId="1582"/>
          <ac:spMkLst>
            <pc:docMk/>
            <pc:sldMk cId="2796326516" sldId="352"/>
            <ac:spMk id="17" creationId="{B09A3A12-047B-4B2E-8449-E841509AF919}"/>
          </ac:spMkLst>
        </pc:spChg>
      </pc:sldChg>
      <pc:sldChg chg="add">
        <pc:chgData name="Kerry Kendrick" userId="7653fc1b-6954-4cc4-916c-dba00352dad6" providerId="ADAL" clId="{44F5FC76-4923-4704-B85F-27906E825E4F}" dt="2018-12-07T19:16:20.690" v="6792" actId="20577"/>
        <pc:sldMkLst>
          <pc:docMk/>
          <pc:sldMk cId="367875671" sldId="368"/>
        </pc:sldMkLst>
      </pc:sldChg>
      <pc:sldChg chg="addSp modSp add ord modTransition modNotesTx">
        <pc:chgData name="Kerry Kendrick" userId="7653fc1b-6954-4cc4-916c-dba00352dad6" providerId="ADAL" clId="{44F5FC76-4923-4704-B85F-27906E825E4F}" dt="2018-12-09T00:17:10.885" v="10436" actId="1076"/>
        <pc:sldMkLst>
          <pc:docMk/>
          <pc:sldMk cId="1097537757" sldId="370"/>
        </pc:sldMkLst>
        <pc:spChg chg="mod">
          <ac:chgData name="Kerry Kendrick" userId="7653fc1b-6954-4cc4-916c-dba00352dad6" providerId="ADAL" clId="{44F5FC76-4923-4704-B85F-27906E825E4F}" dt="2018-12-09T00:17:10.885" v="10436" actId="1076"/>
          <ac:spMkLst>
            <pc:docMk/>
            <pc:sldMk cId="1097537757" sldId="370"/>
            <ac:spMk id="2" creationId="{00000000-0000-0000-0000-000000000000}"/>
          </ac:spMkLst>
        </pc:spChg>
        <pc:spChg chg="add mod">
          <ac:chgData name="Kerry Kendrick" userId="7653fc1b-6954-4cc4-916c-dba00352dad6" providerId="ADAL" clId="{44F5FC76-4923-4704-B85F-27906E825E4F}" dt="2018-12-07T11:31:51.567" v="2798" actId="207"/>
          <ac:spMkLst>
            <pc:docMk/>
            <pc:sldMk cId="1097537757" sldId="370"/>
            <ac:spMk id="4" creationId="{B394B92D-A41E-42AA-83AF-AF2D46A4341D}"/>
          </ac:spMkLst>
        </pc:spChg>
        <pc:graphicFrameChg chg="modGraphic">
          <ac:chgData name="Kerry Kendrick" userId="7653fc1b-6954-4cc4-916c-dba00352dad6" providerId="ADAL" clId="{44F5FC76-4923-4704-B85F-27906E825E4F}" dt="2018-12-06T10:48:22.314" v="1974" actId="207"/>
          <ac:graphicFrameMkLst>
            <pc:docMk/>
            <pc:sldMk cId="1097537757" sldId="370"/>
            <ac:graphicFrameMk id="5" creationId="{219291B2-62C9-4739-A83C-75A3B05E1BD8}"/>
          </ac:graphicFrameMkLst>
        </pc:graphicFrameChg>
      </pc:sldChg>
      <pc:sldChg chg="addSp delSp modSp ord setBg">
        <pc:chgData name="Kerry Kendrick" userId="7653fc1b-6954-4cc4-916c-dba00352dad6" providerId="ADAL" clId="{44F5FC76-4923-4704-B85F-27906E825E4F}" dt="2018-12-08T14:15:44.038" v="7202" actId="6549"/>
        <pc:sldMkLst>
          <pc:docMk/>
          <pc:sldMk cId="437037609" sldId="371"/>
        </pc:sldMkLst>
        <pc:spChg chg="add del mod">
          <ac:chgData name="Kerry Kendrick" userId="7653fc1b-6954-4cc4-916c-dba00352dad6" providerId="ADAL" clId="{44F5FC76-4923-4704-B85F-27906E825E4F}" dt="2018-12-05T17:44:28.836" v="1699" actId="478"/>
          <ac:spMkLst>
            <pc:docMk/>
            <pc:sldMk cId="437037609" sldId="371"/>
            <ac:spMk id="2" creationId="{0B54473F-90F0-4733-B9E8-600D5D2C4E1D}"/>
          </ac:spMkLst>
        </pc:spChg>
        <pc:spChg chg="mod">
          <ac:chgData name="Kerry Kendrick" userId="7653fc1b-6954-4cc4-916c-dba00352dad6" providerId="ADAL" clId="{44F5FC76-4923-4704-B85F-27906E825E4F}" dt="2018-12-08T14:15:44.038" v="7202" actId="6549"/>
          <ac:spMkLst>
            <pc:docMk/>
            <pc:sldMk cId="437037609" sldId="371"/>
            <ac:spMk id="11" creationId="{00000000-0000-0000-0000-000000000000}"/>
          </ac:spMkLst>
        </pc:spChg>
      </pc:sldChg>
      <pc:sldChg chg="addSp delSp modSp ord delAnim modAnim modNotesTx">
        <pc:chgData name="Kerry Kendrick" userId="7653fc1b-6954-4cc4-916c-dba00352dad6" providerId="ADAL" clId="{44F5FC76-4923-4704-B85F-27906E825E4F}" dt="2018-12-09T00:03:21.751" v="9890" actId="20577"/>
        <pc:sldMkLst>
          <pc:docMk/>
          <pc:sldMk cId="1954838649" sldId="372"/>
        </pc:sldMkLst>
        <pc:spChg chg="mod">
          <ac:chgData name="Kerry Kendrick" userId="7653fc1b-6954-4cc4-916c-dba00352dad6" providerId="ADAL" clId="{44F5FC76-4923-4704-B85F-27906E825E4F}" dt="2018-12-06T10:46:11.599" v="1969" actId="6549"/>
          <ac:spMkLst>
            <pc:docMk/>
            <pc:sldMk cId="1954838649" sldId="372"/>
            <ac:spMk id="3" creationId="{00000000-0000-0000-0000-000000000000}"/>
          </ac:spMkLst>
        </pc:spChg>
        <pc:spChg chg="add mod">
          <ac:chgData name="Kerry Kendrick" userId="7653fc1b-6954-4cc4-916c-dba00352dad6" providerId="ADAL" clId="{44F5FC76-4923-4704-B85F-27906E825E4F}" dt="2018-12-08T20:25:41.198" v="8500" actId="208"/>
          <ac:spMkLst>
            <pc:docMk/>
            <pc:sldMk cId="1954838649" sldId="372"/>
            <ac:spMk id="4" creationId="{F1DDB698-3415-49DA-B807-7B82DFDE12EA}"/>
          </ac:spMkLst>
        </pc:spChg>
        <pc:spChg chg="del">
          <ac:chgData name="Kerry Kendrick" userId="7653fc1b-6954-4cc4-916c-dba00352dad6" providerId="ADAL" clId="{44F5FC76-4923-4704-B85F-27906E825E4F}" dt="2018-12-06T11:02:26.750" v="2297" actId="478"/>
          <ac:spMkLst>
            <pc:docMk/>
            <pc:sldMk cId="1954838649" sldId="372"/>
            <ac:spMk id="4" creationId="{00000000-0000-0000-0000-000000000000}"/>
          </ac:spMkLst>
        </pc:spChg>
        <pc:spChg chg="add mod">
          <ac:chgData name="Kerry Kendrick" userId="7653fc1b-6954-4cc4-916c-dba00352dad6" providerId="ADAL" clId="{44F5FC76-4923-4704-B85F-27906E825E4F}" dt="2018-12-06T11:02:38.824" v="2299" actId="1076"/>
          <ac:spMkLst>
            <pc:docMk/>
            <pc:sldMk cId="1954838649" sldId="372"/>
            <ac:spMk id="5" creationId="{5653B17B-CB2A-4F8C-9CEE-DC6D8956C6DD}"/>
          </ac:spMkLst>
        </pc:spChg>
      </pc:sldChg>
      <pc:sldChg chg="add modAnim">
        <pc:chgData name="Kerry Kendrick" userId="7653fc1b-6954-4cc4-916c-dba00352dad6" providerId="ADAL" clId="{44F5FC76-4923-4704-B85F-27906E825E4F}" dt="2018-12-07T19:19:37.659" v="6814" actId="20577"/>
        <pc:sldMkLst>
          <pc:docMk/>
          <pc:sldMk cId="2545679685" sldId="373"/>
        </pc:sldMkLst>
      </pc:sldChg>
      <pc:sldChg chg="addSp delSp modSp add modAnim">
        <pc:chgData name="Kerry Kendrick" userId="7653fc1b-6954-4cc4-916c-dba00352dad6" providerId="ADAL" clId="{44F5FC76-4923-4704-B85F-27906E825E4F}" dt="2018-12-07T19:19:24.892" v="6801" actId="20577"/>
        <pc:sldMkLst>
          <pc:docMk/>
          <pc:sldMk cId="1520216724" sldId="374"/>
        </pc:sldMkLst>
        <pc:spChg chg="add del mod">
          <ac:chgData name="Kerry Kendrick" userId="7653fc1b-6954-4cc4-916c-dba00352dad6" providerId="ADAL" clId="{44F5FC76-4923-4704-B85F-27906E825E4F}" dt="2018-12-07T19:18:50.389" v="6793" actId="20577"/>
          <ac:spMkLst>
            <pc:docMk/>
            <pc:sldMk cId="1520216724" sldId="374"/>
            <ac:spMk id="2" creationId="{4E67BDA2-4171-4467-8457-99CF094B4CA9}"/>
          </ac:spMkLst>
        </pc:spChg>
      </pc:sldChg>
      <pc:sldChg chg="addSp delSp modSp ord modAnim modNotesTx">
        <pc:chgData name="Kerry Kendrick" userId="7653fc1b-6954-4cc4-916c-dba00352dad6" providerId="ADAL" clId="{44F5FC76-4923-4704-B85F-27906E825E4F}" dt="2018-12-09T00:05:07.393" v="10091" actId="20577"/>
        <pc:sldMkLst>
          <pc:docMk/>
          <pc:sldMk cId="1378847081" sldId="376"/>
        </pc:sldMkLst>
        <pc:spChg chg="mod">
          <ac:chgData name="Kerry Kendrick" userId="7653fc1b-6954-4cc4-916c-dba00352dad6" providerId="ADAL" clId="{44F5FC76-4923-4704-B85F-27906E825E4F}" dt="2018-12-08T20:26:58.520" v="8593" actId="20577"/>
          <ac:spMkLst>
            <pc:docMk/>
            <pc:sldMk cId="1378847081" sldId="376"/>
            <ac:spMk id="3" creationId="{00000000-0000-0000-0000-000000000000}"/>
          </ac:spMkLst>
        </pc:spChg>
        <pc:spChg chg="add del mod">
          <ac:chgData name="Kerry Kendrick" userId="7653fc1b-6954-4cc4-916c-dba00352dad6" providerId="ADAL" clId="{44F5FC76-4923-4704-B85F-27906E825E4F}" dt="2018-12-05T14:13:17.255" v="101" actId="207"/>
          <ac:spMkLst>
            <pc:docMk/>
            <pc:sldMk cId="1378847081" sldId="376"/>
            <ac:spMk id="5" creationId="{7F5954E2-4886-4759-AF5F-CC38CD2B94B7}"/>
          </ac:spMkLst>
        </pc:spChg>
      </pc:sldChg>
      <pc:sldChg chg="addSp delSp modSp ord modAnim modNotesTx">
        <pc:chgData name="Kerry Kendrick" userId="7653fc1b-6954-4cc4-916c-dba00352dad6" providerId="ADAL" clId="{44F5FC76-4923-4704-B85F-27906E825E4F}" dt="2018-12-08T22:42:48.941" v="8674" actId="20577"/>
        <pc:sldMkLst>
          <pc:docMk/>
          <pc:sldMk cId="2390372415" sldId="378"/>
        </pc:sldMkLst>
        <pc:spChg chg="mod">
          <ac:chgData name="Kerry Kendrick" userId="7653fc1b-6954-4cc4-916c-dba00352dad6" providerId="ADAL" clId="{44F5FC76-4923-4704-B85F-27906E825E4F}" dt="2018-12-08T14:54:36.131" v="7740" actId="1076"/>
          <ac:spMkLst>
            <pc:docMk/>
            <pc:sldMk cId="2390372415" sldId="378"/>
            <ac:spMk id="4" creationId="{00000000-0000-0000-0000-000000000000}"/>
          </ac:spMkLst>
        </pc:spChg>
        <pc:spChg chg="mod">
          <ac:chgData name="Kerry Kendrick" userId="7653fc1b-6954-4cc4-916c-dba00352dad6" providerId="ADAL" clId="{44F5FC76-4923-4704-B85F-27906E825E4F}" dt="2018-12-08T16:10:07.880" v="7747" actId="1076"/>
          <ac:spMkLst>
            <pc:docMk/>
            <pc:sldMk cId="2390372415" sldId="378"/>
            <ac:spMk id="5" creationId="{A3332013-8AB6-4AAB-BFB8-295438B47B8C}"/>
          </ac:spMkLst>
        </pc:spChg>
        <pc:spChg chg="add del mod">
          <ac:chgData name="Kerry Kendrick" userId="7653fc1b-6954-4cc4-916c-dba00352dad6" providerId="ADAL" clId="{44F5FC76-4923-4704-B85F-27906E825E4F}" dt="2018-12-06T11:02:05.601" v="2295" actId="1076"/>
          <ac:spMkLst>
            <pc:docMk/>
            <pc:sldMk cId="2390372415" sldId="378"/>
            <ac:spMk id="6" creationId="{BB5DC965-65DA-4018-A26F-E1B8109C895D}"/>
          </ac:spMkLst>
        </pc:spChg>
      </pc:sldChg>
      <pc:sldChg chg="addSp modSp ord modAnim modNotesTx">
        <pc:chgData name="Kerry Kendrick" userId="7653fc1b-6954-4cc4-916c-dba00352dad6" providerId="ADAL" clId="{44F5FC76-4923-4704-B85F-27906E825E4F}" dt="2018-12-09T00:10:27.772" v="10380" actId="20577"/>
        <pc:sldMkLst>
          <pc:docMk/>
          <pc:sldMk cId="2356074645" sldId="379"/>
        </pc:sldMkLst>
        <pc:spChg chg="mod">
          <ac:chgData name="Kerry Kendrick" userId="7653fc1b-6954-4cc4-916c-dba00352dad6" providerId="ADAL" clId="{44F5FC76-4923-4704-B85F-27906E825E4F}" dt="2018-12-08T20:29:46.200" v="8596" actId="403"/>
          <ac:spMkLst>
            <pc:docMk/>
            <pc:sldMk cId="2356074645" sldId="379"/>
            <ac:spMk id="3" creationId="{9CFEC5CC-C0FF-4162-B572-C52C4C9DBF6F}"/>
          </ac:spMkLst>
        </pc:spChg>
        <pc:spChg chg="add mod">
          <ac:chgData name="Kerry Kendrick" userId="7653fc1b-6954-4cc4-916c-dba00352dad6" providerId="ADAL" clId="{44F5FC76-4923-4704-B85F-27906E825E4F}" dt="2018-12-08T16:10:40.045" v="7749" actId="1076"/>
          <ac:spMkLst>
            <pc:docMk/>
            <pc:sldMk cId="2356074645" sldId="379"/>
            <ac:spMk id="6" creationId="{F70D6908-4D6D-47B5-88ED-B6E9B9750E5C}"/>
          </ac:spMkLst>
        </pc:spChg>
      </pc:sldChg>
      <pc:sldChg chg="ord modAnim">
        <pc:chgData name="Kerry Kendrick" userId="7653fc1b-6954-4cc4-916c-dba00352dad6" providerId="ADAL" clId="{44F5FC76-4923-4704-B85F-27906E825E4F}" dt="2018-12-08T16:10:46.549" v="7750" actId="2696"/>
        <pc:sldMkLst>
          <pc:docMk/>
          <pc:sldMk cId="843438946" sldId="380"/>
        </pc:sldMkLst>
      </pc:sldChg>
      <pc:sldChg chg="add modAnim">
        <pc:chgData name="Kerry Kendrick" userId="7653fc1b-6954-4cc4-916c-dba00352dad6" providerId="ADAL" clId="{44F5FC76-4923-4704-B85F-27906E825E4F}" dt="2018-12-07T19:19:30.425" v="6809" actId="20577"/>
        <pc:sldMkLst>
          <pc:docMk/>
          <pc:sldMk cId="3957079604" sldId="381"/>
        </pc:sldMkLst>
      </pc:sldChg>
      <pc:sldChg chg="add ord">
        <pc:chgData name="Kerry Kendrick" userId="7653fc1b-6954-4cc4-916c-dba00352dad6" providerId="ADAL" clId="{44F5FC76-4923-4704-B85F-27906E825E4F}" dt="2018-12-07T11:32:51.309" v="2849" actId="20577"/>
        <pc:sldMkLst>
          <pc:docMk/>
          <pc:sldMk cId="2463966558" sldId="383"/>
        </pc:sldMkLst>
      </pc:sldChg>
      <pc:sldChg chg="addSp delSp modSp add modAnim">
        <pc:chgData name="Kerry Kendrick" userId="7653fc1b-6954-4cc4-916c-dba00352dad6" providerId="ADAL" clId="{44F5FC76-4923-4704-B85F-27906E825E4F}" dt="2018-12-09T00:15:50.667" v="10432" actId="20577"/>
        <pc:sldMkLst>
          <pc:docMk/>
          <pc:sldMk cId="2415811773" sldId="384"/>
        </pc:sldMkLst>
        <pc:spChg chg="add del mod">
          <ac:chgData name="Kerry Kendrick" userId="7653fc1b-6954-4cc4-916c-dba00352dad6" providerId="ADAL" clId="{44F5FC76-4923-4704-B85F-27906E825E4F}" dt="2018-12-05T14:10:33.863" v="93" actId="20577"/>
          <ac:spMkLst>
            <pc:docMk/>
            <pc:sldMk cId="2415811773" sldId="384"/>
            <ac:spMk id="3" creationId="{4179E37C-72C0-44FE-8EAE-5082BE911784}"/>
          </ac:spMkLst>
        </pc:spChg>
        <pc:spChg chg="del mod">
          <ac:chgData name="Kerry Kendrick" userId="7653fc1b-6954-4cc4-916c-dba00352dad6" providerId="ADAL" clId="{44F5FC76-4923-4704-B85F-27906E825E4F}" dt="2018-12-05T14:12:26.007" v="97" actId="20577"/>
          <ac:spMkLst>
            <pc:docMk/>
            <pc:sldMk cId="2415811773" sldId="384"/>
            <ac:spMk id="4" creationId="{00000000-0000-0000-0000-000000000000}"/>
          </ac:spMkLst>
        </pc:spChg>
        <pc:spChg chg="mod">
          <ac:chgData name="Kerry Kendrick" userId="7653fc1b-6954-4cc4-916c-dba00352dad6" providerId="ADAL" clId="{44F5FC76-4923-4704-B85F-27906E825E4F}" dt="2018-12-09T00:15:50.667" v="10432" actId="20577"/>
          <ac:spMkLst>
            <pc:docMk/>
            <pc:sldMk cId="2415811773" sldId="384"/>
            <ac:spMk id="5" creationId="{A3332013-8AB6-4AAB-BFB8-295438B47B8C}"/>
          </ac:spMkLst>
        </pc:spChg>
      </pc:sldChg>
      <pc:sldChg chg="modSp add ord modAnim">
        <pc:chgData name="Kerry Kendrick" userId="7653fc1b-6954-4cc4-916c-dba00352dad6" providerId="ADAL" clId="{44F5FC76-4923-4704-B85F-27906E825E4F}" dt="2018-12-07T19:20:06.567" v="6817" actId="20577"/>
        <pc:sldMkLst>
          <pc:docMk/>
          <pc:sldMk cId="2390483822" sldId="385"/>
        </pc:sldMkLst>
        <pc:spChg chg="mod">
          <ac:chgData name="Kerry Kendrick" userId="7653fc1b-6954-4cc4-916c-dba00352dad6" providerId="ADAL" clId="{44F5FC76-4923-4704-B85F-27906E825E4F}" dt="2018-12-05T14:16:14.092" v="307" actId="20577"/>
          <ac:spMkLst>
            <pc:docMk/>
            <pc:sldMk cId="2390483822" sldId="385"/>
            <ac:spMk id="5" creationId="{A3332013-8AB6-4AAB-BFB8-295438B47B8C}"/>
          </ac:spMkLst>
        </pc:spChg>
      </pc:sldChg>
      <pc:sldChg chg="addSp delSp modSp add del modAnim">
        <pc:chgData name="Kerry Kendrick" userId="7653fc1b-6954-4cc4-916c-dba00352dad6" providerId="ADAL" clId="{44F5FC76-4923-4704-B85F-27906E825E4F}" dt="2018-12-08T16:16:33.950" v="7872" actId="2696"/>
        <pc:sldMkLst>
          <pc:docMk/>
          <pc:sldMk cId="2321389147" sldId="386"/>
        </pc:sldMkLst>
        <pc:spChg chg="add del mod">
          <ac:chgData name="Kerry Kendrick" userId="7653fc1b-6954-4cc4-916c-dba00352dad6" providerId="ADAL" clId="{44F5FC76-4923-4704-B85F-27906E825E4F}" dt="2018-12-08T16:09:52.447" v="7746" actId="2696"/>
          <ac:spMkLst>
            <pc:docMk/>
            <pc:sldMk cId="2321389147" sldId="386"/>
            <ac:spMk id="4" creationId="{63D179BE-5729-45E5-A639-C759657EF3A5}"/>
          </ac:spMkLst>
        </pc:spChg>
        <pc:spChg chg="mod">
          <ac:chgData name="Kerry Kendrick" userId="7653fc1b-6954-4cc4-916c-dba00352dad6" providerId="ADAL" clId="{44F5FC76-4923-4704-B85F-27906E825E4F}" dt="2018-12-05T14:37:21.133" v="1373" actId="404"/>
          <ac:spMkLst>
            <pc:docMk/>
            <pc:sldMk cId="2321389147" sldId="386"/>
            <ac:spMk id="5" creationId="{A3332013-8AB6-4AAB-BFB8-295438B47B8C}"/>
          </ac:spMkLst>
        </pc:spChg>
      </pc:sldChg>
      <pc:sldChg chg="modSp add">
        <pc:chgData name="Kerry Kendrick" userId="7653fc1b-6954-4cc4-916c-dba00352dad6" providerId="ADAL" clId="{44F5FC76-4923-4704-B85F-27906E825E4F}" dt="2018-12-08T20:11:20.415" v="8341" actId="1076"/>
        <pc:sldMkLst>
          <pc:docMk/>
          <pc:sldMk cId="1604868566" sldId="387"/>
        </pc:sldMkLst>
        <pc:spChg chg="mod">
          <ac:chgData name="Kerry Kendrick" userId="7653fc1b-6954-4cc4-916c-dba00352dad6" providerId="ADAL" clId="{44F5FC76-4923-4704-B85F-27906E825E4F}" dt="2018-12-08T20:11:20.415" v="8341" actId="1076"/>
          <ac:spMkLst>
            <pc:docMk/>
            <pc:sldMk cId="1604868566" sldId="387"/>
            <ac:spMk id="8195" creationId="{C73522A3-FCDF-49C9-ABB6-1E493111D9E1}"/>
          </ac:spMkLst>
        </pc:spChg>
      </pc:sldChg>
      <pc:sldChg chg="addSp modSp add">
        <pc:chgData name="Kerry Kendrick" userId="7653fc1b-6954-4cc4-916c-dba00352dad6" providerId="ADAL" clId="{44F5FC76-4923-4704-B85F-27906E825E4F}" dt="2018-12-08T16:34:47.923" v="8165" actId="20577"/>
        <pc:sldMkLst>
          <pc:docMk/>
          <pc:sldMk cId="3032192778" sldId="388"/>
        </pc:sldMkLst>
        <pc:spChg chg="add mod">
          <ac:chgData name="Kerry Kendrick" userId="7653fc1b-6954-4cc4-916c-dba00352dad6" providerId="ADAL" clId="{44F5FC76-4923-4704-B85F-27906E825E4F}" dt="2018-12-08T16:34:47.923" v="8165" actId="20577"/>
          <ac:spMkLst>
            <pc:docMk/>
            <pc:sldMk cId="3032192778" sldId="388"/>
            <ac:spMk id="2" creationId="{ED8C0371-9DA7-4841-BA00-93256D756A33}"/>
          </ac:spMkLst>
        </pc:spChg>
      </pc:sldChg>
      <pc:sldChg chg="add">
        <pc:chgData name="Kerry Kendrick" userId="7653fc1b-6954-4cc4-916c-dba00352dad6" providerId="ADAL" clId="{44F5FC76-4923-4704-B85F-27906E825E4F}" dt="2018-12-07T17:45:21.784" v="5243" actId="20577"/>
        <pc:sldMkLst>
          <pc:docMk/>
          <pc:sldMk cId="2872010982" sldId="389"/>
        </pc:sldMkLst>
      </pc:sldChg>
      <pc:sldChg chg="modSp add ord">
        <pc:chgData name="Kerry Kendrick" userId="7653fc1b-6954-4cc4-916c-dba00352dad6" providerId="ADAL" clId="{44F5FC76-4923-4704-B85F-27906E825E4F}" dt="2018-12-07T17:26:05.173" v="4741" actId="20577"/>
        <pc:sldMkLst>
          <pc:docMk/>
          <pc:sldMk cId="2549397051" sldId="390"/>
        </pc:sldMkLst>
        <pc:spChg chg="mod">
          <ac:chgData name="Kerry Kendrick" userId="7653fc1b-6954-4cc4-916c-dba00352dad6" providerId="ADAL" clId="{44F5FC76-4923-4704-B85F-27906E825E4F}" dt="2018-12-05T18:03:13.584" v="1772" actId="27636"/>
          <ac:spMkLst>
            <pc:docMk/>
            <pc:sldMk cId="2549397051" sldId="390"/>
            <ac:spMk id="8194" creationId="{594CE008-C2FF-4D3B-BC93-DDE15BC25F88}"/>
          </ac:spMkLst>
        </pc:spChg>
        <pc:spChg chg="mod">
          <ac:chgData name="Kerry Kendrick" userId="7653fc1b-6954-4cc4-916c-dba00352dad6" providerId="ADAL" clId="{44F5FC76-4923-4704-B85F-27906E825E4F}" dt="2018-12-05T18:07:40.955" v="1781" actId="6549"/>
          <ac:spMkLst>
            <pc:docMk/>
            <pc:sldMk cId="2549397051" sldId="390"/>
            <ac:spMk id="8195" creationId="{C73522A3-FCDF-49C9-ABB6-1E493111D9E1}"/>
          </ac:spMkLst>
        </pc:spChg>
      </pc:sldChg>
      <pc:sldChg chg="modSp add modAnim">
        <pc:chgData name="Kerry Kendrick" userId="7653fc1b-6954-4cc4-916c-dba00352dad6" providerId="ADAL" clId="{44F5FC76-4923-4704-B85F-27906E825E4F}" dt="2018-12-08T23:48:12.017" v="9717" actId="5793"/>
        <pc:sldMkLst>
          <pc:docMk/>
          <pc:sldMk cId="1080185352" sldId="391"/>
        </pc:sldMkLst>
        <pc:spChg chg="mod">
          <ac:chgData name="Kerry Kendrick" userId="7653fc1b-6954-4cc4-916c-dba00352dad6" providerId="ADAL" clId="{44F5FC76-4923-4704-B85F-27906E825E4F}" dt="2018-12-08T23:48:12.017" v="9717" actId="5793"/>
          <ac:spMkLst>
            <pc:docMk/>
            <pc:sldMk cId="1080185352" sldId="391"/>
            <ac:spMk id="3" creationId="{00000000-0000-0000-0000-000000000000}"/>
          </ac:spMkLst>
        </pc:spChg>
      </pc:sldChg>
      <pc:sldChg chg="modSp add modAnim">
        <pc:chgData name="Kerry Kendrick" userId="7653fc1b-6954-4cc4-916c-dba00352dad6" providerId="ADAL" clId="{44F5FC76-4923-4704-B85F-27906E825E4F}" dt="2018-12-09T00:20:37.854" v="10579" actId="20577"/>
        <pc:sldMkLst>
          <pc:docMk/>
          <pc:sldMk cId="417317404" sldId="392"/>
        </pc:sldMkLst>
        <pc:spChg chg="mod">
          <ac:chgData name="Kerry Kendrick" userId="7653fc1b-6954-4cc4-916c-dba00352dad6" providerId="ADAL" clId="{44F5FC76-4923-4704-B85F-27906E825E4F}" dt="2018-12-09T00:20:37.854" v="10579" actId="20577"/>
          <ac:spMkLst>
            <pc:docMk/>
            <pc:sldMk cId="417317404" sldId="392"/>
            <ac:spMk id="5" creationId="{A3332013-8AB6-4AAB-BFB8-295438B47B8C}"/>
          </ac:spMkLst>
        </pc:spChg>
      </pc:sldChg>
      <pc:sldChg chg="add">
        <pc:chgData name="Kerry Kendrick" userId="7653fc1b-6954-4cc4-916c-dba00352dad6" providerId="ADAL" clId="{44F5FC76-4923-4704-B85F-27906E825E4F}" dt="2018-12-07T19:16:20.690" v="6792" actId="20577"/>
        <pc:sldMkLst>
          <pc:docMk/>
          <pc:sldMk cId="2148143293" sldId="393"/>
        </pc:sldMkLst>
      </pc:sldChg>
      <pc:sldChg chg="modSp add">
        <pc:chgData name="Kerry Kendrick" userId="7653fc1b-6954-4cc4-916c-dba00352dad6" providerId="ADAL" clId="{44F5FC76-4923-4704-B85F-27906E825E4F}" dt="2018-12-08T20:21:50.772" v="8428" actId="20577"/>
        <pc:sldMkLst>
          <pc:docMk/>
          <pc:sldMk cId="3895821413" sldId="394"/>
        </pc:sldMkLst>
        <pc:spChg chg="mod">
          <ac:chgData name="Kerry Kendrick" userId="7653fc1b-6954-4cc4-916c-dba00352dad6" providerId="ADAL" clId="{44F5FC76-4923-4704-B85F-27906E825E4F}" dt="2018-12-07T18:42:16.700" v="5483" actId="20577"/>
          <ac:spMkLst>
            <pc:docMk/>
            <pc:sldMk cId="3895821413" sldId="394"/>
            <ac:spMk id="17410" creationId="{6C7B6538-EA09-40D7-8917-80E0FFAF048A}"/>
          </ac:spMkLst>
        </pc:spChg>
        <pc:spChg chg="mod">
          <ac:chgData name="Kerry Kendrick" userId="7653fc1b-6954-4cc4-916c-dba00352dad6" providerId="ADAL" clId="{44F5FC76-4923-4704-B85F-27906E825E4F}" dt="2018-12-08T20:21:50.772" v="8428" actId="20577"/>
          <ac:spMkLst>
            <pc:docMk/>
            <pc:sldMk cId="3895821413" sldId="394"/>
            <ac:spMk id="17411" creationId="{948EF6A6-57A0-4450-8903-31E4A561748D}"/>
          </ac:spMkLst>
        </pc:spChg>
      </pc:sldChg>
      <pc:sldChg chg="modSp add ord">
        <pc:chgData name="Kerry Kendrick" userId="7653fc1b-6954-4cc4-916c-dba00352dad6" providerId="ADAL" clId="{44F5FC76-4923-4704-B85F-27906E825E4F}" dt="2018-12-08T20:04:07.249" v="8240" actId="6549"/>
        <pc:sldMkLst>
          <pc:docMk/>
          <pc:sldMk cId="74236313" sldId="395"/>
        </pc:sldMkLst>
        <pc:spChg chg="mod">
          <ac:chgData name="Kerry Kendrick" userId="7653fc1b-6954-4cc4-916c-dba00352dad6" providerId="ADAL" clId="{44F5FC76-4923-4704-B85F-27906E825E4F}" dt="2018-12-08T20:04:07.249" v="8240" actId="6549"/>
          <ac:spMkLst>
            <pc:docMk/>
            <pc:sldMk cId="74236313" sldId="395"/>
            <ac:spMk id="17411" creationId="{948EF6A6-57A0-4450-8903-31E4A561748D}"/>
          </ac:spMkLst>
        </pc:spChg>
      </pc:sldChg>
      <pc:sldChg chg="modSp add del">
        <pc:chgData name="Kerry Kendrick" userId="7653fc1b-6954-4cc4-916c-dba00352dad6" providerId="ADAL" clId="{44F5FC76-4923-4704-B85F-27906E825E4F}" dt="2018-12-07T17:20:46.799" v="4737" actId="20577"/>
        <pc:sldMkLst>
          <pc:docMk/>
          <pc:sldMk cId="1536602732" sldId="397"/>
        </pc:sldMkLst>
        <pc:spChg chg="mod">
          <ac:chgData name="Kerry Kendrick" userId="7653fc1b-6954-4cc4-916c-dba00352dad6" providerId="ADAL" clId="{44F5FC76-4923-4704-B85F-27906E825E4F}" dt="2018-12-07T12:20:39.819" v="3709" actId="20577"/>
          <ac:spMkLst>
            <pc:docMk/>
            <pc:sldMk cId="1536602732" sldId="397"/>
            <ac:spMk id="17410" creationId="{6C7B6538-EA09-40D7-8917-80E0FFAF048A}"/>
          </ac:spMkLst>
        </pc:spChg>
        <pc:spChg chg="mod">
          <ac:chgData name="Kerry Kendrick" userId="7653fc1b-6954-4cc4-916c-dba00352dad6" providerId="ADAL" clId="{44F5FC76-4923-4704-B85F-27906E825E4F}" dt="2018-12-07T17:20:46.799" v="4737" actId="20577"/>
          <ac:spMkLst>
            <pc:docMk/>
            <pc:sldMk cId="1536602732" sldId="397"/>
            <ac:spMk id="17411" creationId="{948EF6A6-57A0-4450-8903-31E4A561748D}"/>
          </ac:spMkLst>
        </pc:spChg>
      </pc:sldChg>
      <pc:sldChg chg="add">
        <pc:chgData name="Kerry Kendrick" userId="7653fc1b-6954-4cc4-916c-dba00352dad6" providerId="ADAL" clId="{44F5FC76-4923-4704-B85F-27906E825E4F}" dt="2018-12-07T12:26:10.031" v="3941" actId="20577"/>
        <pc:sldMkLst>
          <pc:docMk/>
          <pc:sldMk cId="3100901406" sldId="398"/>
        </pc:sldMkLst>
      </pc:sldChg>
      <pc:sldChg chg="addSp modSp add">
        <pc:chgData name="Kerry Kendrick" userId="7653fc1b-6954-4cc4-916c-dba00352dad6" providerId="ADAL" clId="{44F5FC76-4923-4704-B85F-27906E825E4F}" dt="2018-12-08T20:08:19.291" v="8285" actId="1037"/>
        <pc:sldMkLst>
          <pc:docMk/>
          <pc:sldMk cId="4224662817" sldId="399"/>
        </pc:sldMkLst>
        <pc:spChg chg="mod">
          <ac:chgData name="Kerry Kendrick" userId="7653fc1b-6954-4cc4-916c-dba00352dad6" providerId="ADAL" clId="{44F5FC76-4923-4704-B85F-27906E825E4F}" dt="2018-12-08T20:08:01.952" v="8281" actId="1076"/>
          <ac:spMkLst>
            <pc:docMk/>
            <pc:sldMk cId="4224662817" sldId="399"/>
            <ac:spMk id="2" creationId="{3BA5806C-2605-485E-A75F-07025409EEE9}"/>
          </ac:spMkLst>
        </pc:spChg>
        <pc:spChg chg="add mod">
          <ac:chgData name="Kerry Kendrick" userId="7653fc1b-6954-4cc4-916c-dba00352dad6" providerId="ADAL" clId="{44F5FC76-4923-4704-B85F-27906E825E4F}" dt="2018-12-08T20:08:19.291" v="8285" actId="1037"/>
          <ac:spMkLst>
            <pc:docMk/>
            <pc:sldMk cId="4224662817" sldId="399"/>
            <ac:spMk id="3" creationId="{794C2A86-DF3F-415E-BFC7-EC3D65C6FD46}"/>
          </ac:spMkLst>
        </pc:spChg>
      </pc:sldChg>
      <pc:sldChg chg="add">
        <pc:chgData name="Kerry Kendrick" userId="7653fc1b-6954-4cc4-916c-dba00352dad6" providerId="ADAL" clId="{44F5FC76-4923-4704-B85F-27906E825E4F}" dt="2018-12-07T17:45:21.784" v="5243" actId="20577"/>
        <pc:sldMkLst>
          <pc:docMk/>
          <pc:sldMk cId="3873392737" sldId="400"/>
        </pc:sldMkLst>
      </pc:sldChg>
      <pc:sldChg chg="modSp add">
        <pc:chgData name="Kerry Kendrick" userId="7653fc1b-6954-4cc4-916c-dba00352dad6" providerId="ADAL" clId="{44F5FC76-4923-4704-B85F-27906E825E4F}" dt="2018-12-08T20:10:09.948" v="8336" actId="6549"/>
        <pc:sldMkLst>
          <pc:docMk/>
          <pc:sldMk cId="2132200410" sldId="401"/>
        </pc:sldMkLst>
        <pc:spChg chg="mod">
          <ac:chgData name="Kerry Kendrick" userId="7653fc1b-6954-4cc4-916c-dba00352dad6" providerId="ADAL" clId="{44F5FC76-4923-4704-B85F-27906E825E4F}" dt="2018-12-08T20:10:09.948" v="8336" actId="6549"/>
          <ac:spMkLst>
            <pc:docMk/>
            <pc:sldMk cId="2132200410" sldId="401"/>
            <ac:spMk id="8195" creationId="{C73522A3-FCDF-49C9-ABB6-1E493111D9E1}"/>
          </ac:spMkLst>
        </pc:spChg>
      </pc:sldChg>
      <pc:sldChg chg="modSp add">
        <pc:chgData name="Kerry Kendrick" userId="7653fc1b-6954-4cc4-916c-dba00352dad6" providerId="ADAL" clId="{44F5FC76-4923-4704-B85F-27906E825E4F}" dt="2018-12-08T20:19:12.008" v="8348" actId="6549"/>
        <pc:sldMkLst>
          <pc:docMk/>
          <pc:sldMk cId="1140459661" sldId="402"/>
        </pc:sldMkLst>
        <pc:spChg chg="mod">
          <ac:chgData name="Kerry Kendrick" userId="7653fc1b-6954-4cc4-916c-dba00352dad6" providerId="ADAL" clId="{44F5FC76-4923-4704-B85F-27906E825E4F}" dt="2018-12-08T16:47:25.999" v="8233" actId="20577"/>
          <ac:spMkLst>
            <pc:docMk/>
            <pc:sldMk cId="1140459661" sldId="402"/>
            <ac:spMk id="17410" creationId="{6C7B6538-EA09-40D7-8917-80E0FFAF048A}"/>
          </ac:spMkLst>
        </pc:spChg>
        <pc:spChg chg="mod">
          <ac:chgData name="Kerry Kendrick" userId="7653fc1b-6954-4cc4-916c-dba00352dad6" providerId="ADAL" clId="{44F5FC76-4923-4704-B85F-27906E825E4F}" dt="2018-12-08T20:19:12.008" v="8348" actId="6549"/>
          <ac:spMkLst>
            <pc:docMk/>
            <pc:sldMk cId="1140459661" sldId="402"/>
            <ac:spMk id="17411" creationId="{948EF6A6-57A0-4450-8903-31E4A561748D}"/>
          </ac:spMkLst>
        </pc:spChg>
      </pc:sldChg>
      <pc:sldChg chg="modSp add">
        <pc:chgData name="Kerry Kendrick" userId="7653fc1b-6954-4cc4-916c-dba00352dad6" providerId="ADAL" clId="{44F5FC76-4923-4704-B85F-27906E825E4F}" dt="2018-12-07T17:30:45.521" v="4772" actId="6549"/>
        <pc:sldMkLst>
          <pc:docMk/>
          <pc:sldMk cId="2069035822" sldId="403"/>
        </pc:sldMkLst>
        <pc:spChg chg="mod">
          <ac:chgData name="Kerry Kendrick" userId="7653fc1b-6954-4cc4-916c-dba00352dad6" providerId="ADAL" clId="{44F5FC76-4923-4704-B85F-27906E825E4F}" dt="2018-12-07T17:26:31.052" v="4771" actId="20577"/>
          <ac:spMkLst>
            <pc:docMk/>
            <pc:sldMk cId="2069035822" sldId="403"/>
            <ac:spMk id="17410" creationId="{6C7B6538-EA09-40D7-8917-80E0FFAF048A}"/>
          </ac:spMkLst>
        </pc:spChg>
        <pc:spChg chg="mod">
          <ac:chgData name="Kerry Kendrick" userId="7653fc1b-6954-4cc4-916c-dba00352dad6" providerId="ADAL" clId="{44F5FC76-4923-4704-B85F-27906E825E4F}" dt="2018-12-07T17:30:45.521" v="4772" actId="6549"/>
          <ac:spMkLst>
            <pc:docMk/>
            <pc:sldMk cId="2069035822" sldId="403"/>
            <ac:spMk id="17411" creationId="{948EF6A6-57A0-4450-8903-31E4A561748D}"/>
          </ac:spMkLst>
        </pc:spChg>
      </pc:sldChg>
      <pc:sldChg chg="modSp add">
        <pc:chgData name="Kerry Kendrick" userId="7653fc1b-6954-4cc4-916c-dba00352dad6" providerId="ADAL" clId="{44F5FC76-4923-4704-B85F-27906E825E4F}" dt="2018-12-08T14:36:40.110" v="7412" actId="14100"/>
        <pc:sldMkLst>
          <pc:docMk/>
          <pc:sldMk cId="3718863603" sldId="404"/>
        </pc:sldMkLst>
        <pc:spChg chg="mod">
          <ac:chgData name="Kerry Kendrick" userId="7653fc1b-6954-4cc4-916c-dba00352dad6" providerId="ADAL" clId="{44F5FC76-4923-4704-B85F-27906E825E4F}" dt="2018-12-08T14:36:40.110" v="7412" actId="14100"/>
          <ac:spMkLst>
            <pc:docMk/>
            <pc:sldMk cId="3718863603" sldId="404"/>
            <ac:spMk id="17411" creationId="{948EF6A6-57A0-4450-8903-31E4A561748D}"/>
          </ac:spMkLst>
        </pc:spChg>
      </pc:sldChg>
      <pc:sldChg chg="modSp add">
        <pc:chgData name="Kerry Kendrick" userId="7653fc1b-6954-4cc4-916c-dba00352dad6" providerId="ADAL" clId="{44F5FC76-4923-4704-B85F-27906E825E4F}" dt="2018-12-08T16:39:10.914" v="8206" actId="207"/>
        <pc:sldMkLst>
          <pc:docMk/>
          <pc:sldMk cId="2195459872" sldId="405"/>
        </pc:sldMkLst>
        <pc:spChg chg="mod">
          <ac:chgData name="Kerry Kendrick" userId="7653fc1b-6954-4cc4-916c-dba00352dad6" providerId="ADAL" clId="{44F5FC76-4923-4704-B85F-27906E825E4F}" dt="2018-12-08T16:39:10.914" v="8206" actId="207"/>
          <ac:spMkLst>
            <pc:docMk/>
            <pc:sldMk cId="2195459872" sldId="405"/>
            <ac:spMk id="17411" creationId="{948EF6A6-57A0-4450-8903-31E4A561748D}"/>
          </ac:spMkLst>
        </pc:spChg>
      </pc:sldChg>
      <pc:sldChg chg="modSp add">
        <pc:chgData name="Kerry Kendrick" userId="7653fc1b-6954-4cc4-916c-dba00352dad6" providerId="ADAL" clId="{44F5FC76-4923-4704-B85F-27906E825E4F}" dt="2018-12-07T17:41:36.047" v="5206" actId="14100"/>
        <pc:sldMkLst>
          <pc:docMk/>
          <pc:sldMk cId="2121590539" sldId="406"/>
        </pc:sldMkLst>
        <pc:spChg chg="mod">
          <ac:chgData name="Kerry Kendrick" userId="7653fc1b-6954-4cc4-916c-dba00352dad6" providerId="ADAL" clId="{44F5FC76-4923-4704-B85F-27906E825E4F}" dt="2018-12-07T17:37:31.195" v="4954" actId="20577"/>
          <ac:spMkLst>
            <pc:docMk/>
            <pc:sldMk cId="2121590539" sldId="406"/>
            <ac:spMk id="17410" creationId="{6C7B6538-EA09-40D7-8917-80E0FFAF048A}"/>
          </ac:spMkLst>
        </pc:spChg>
        <pc:spChg chg="mod">
          <ac:chgData name="Kerry Kendrick" userId="7653fc1b-6954-4cc4-916c-dba00352dad6" providerId="ADAL" clId="{44F5FC76-4923-4704-B85F-27906E825E4F}" dt="2018-12-07T17:41:36.047" v="5206" actId="14100"/>
          <ac:spMkLst>
            <pc:docMk/>
            <pc:sldMk cId="2121590539" sldId="406"/>
            <ac:spMk id="17411" creationId="{948EF6A6-57A0-4450-8903-31E4A561748D}"/>
          </ac:spMkLst>
        </pc:spChg>
      </pc:sldChg>
      <pc:sldChg chg="modSp add modNotesTx">
        <pc:chgData name="Kerry Kendrick" userId="7653fc1b-6954-4cc4-916c-dba00352dad6" providerId="ADAL" clId="{44F5FC76-4923-4704-B85F-27906E825E4F}" dt="2018-12-08T23:06:04.901" v="9278" actId="20577"/>
        <pc:sldMkLst>
          <pc:docMk/>
          <pc:sldMk cId="1561905780" sldId="407"/>
        </pc:sldMkLst>
        <pc:spChg chg="mod">
          <ac:chgData name="Kerry Kendrick" userId="7653fc1b-6954-4cc4-916c-dba00352dad6" providerId="ADAL" clId="{44F5FC76-4923-4704-B85F-27906E825E4F}" dt="2018-12-08T16:42:41.639" v="8210" actId="20577"/>
          <ac:spMkLst>
            <pc:docMk/>
            <pc:sldMk cId="1561905780" sldId="407"/>
            <ac:spMk id="17411" creationId="{948EF6A6-57A0-4450-8903-31E4A561748D}"/>
          </ac:spMkLst>
        </pc:spChg>
      </pc:sldChg>
      <pc:sldChg chg="modSp add">
        <pc:chgData name="Kerry Kendrick" userId="7653fc1b-6954-4cc4-916c-dba00352dad6" providerId="ADAL" clId="{44F5FC76-4923-4704-B85F-27906E825E4F}" dt="2018-12-07T17:41:52.109" v="5226" actId="207"/>
        <pc:sldMkLst>
          <pc:docMk/>
          <pc:sldMk cId="1354884635" sldId="408"/>
        </pc:sldMkLst>
        <pc:spChg chg="mod">
          <ac:chgData name="Kerry Kendrick" userId="7653fc1b-6954-4cc4-916c-dba00352dad6" providerId="ADAL" clId="{44F5FC76-4923-4704-B85F-27906E825E4F}" dt="2018-12-07T17:41:52.109" v="5226" actId="207"/>
          <ac:spMkLst>
            <pc:docMk/>
            <pc:sldMk cId="1354884635" sldId="408"/>
            <ac:spMk id="17411" creationId="{948EF6A6-57A0-4450-8903-31E4A561748D}"/>
          </ac:spMkLst>
        </pc:spChg>
      </pc:sldChg>
      <pc:sldChg chg="add">
        <pc:chgData name="Kerry Kendrick" userId="7653fc1b-6954-4cc4-916c-dba00352dad6" providerId="ADAL" clId="{44F5FC76-4923-4704-B85F-27906E825E4F}" dt="2018-12-07T18:41:40.554" v="5372" actId="20577"/>
        <pc:sldMkLst>
          <pc:docMk/>
          <pc:sldMk cId="1522595852" sldId="409"/>
        </pc:sldMkLst>
      </pc:sldChg>
      <pc:sldChg chg="addSp delSp modSp add del ord modAnim">
        <pc:chgData name="Kerry Kendrick" userId="7653fc1b-6954-4cc4-916c-dba00352dad6" providerId="ADAL" clId="{44F5FC76-4923-4704-B85F-27906E825E4F}" dt="2018-12-08T07:06:18.003" v="6825" actId="2696"/>
        <pc:sldMkLst>
          <pc:docMk/>
          <pc:sldMk cId="786918112" sldId="410"/>
        </pc:sldMkLst>
        <pc:spChg chg="mod">
          <ac:chgData name="Kerry Kendrick" userId="7653fc1b-6954-4cc4-916c-dba00352dad6" providerId="ADAL" clId="{44F5FC76-4923-4704-B85F-27906E825E4F}" dt="2018-12-07T19:14:03.146" v="6782" actId="20577"/>
          <ac:spMkLst>
            <pc:docMk/>
            <pc:sldMk cId="786918112" sldId="410"/>
            <ac:spMk id="2" creationId="{0BB2F94D-3517-4B66-95AB-643A30A2FE89}"/>
          </ac:spMkLst>
        </pc:spChg>
        <pc:picChg chg="add del">
          <ac:chgData name="Kerry Kendrick" userId="7653fc1b-6954-4cc4-916c-dba00352dad6" providerId="ADAL" clId="{44F5FC76-4923-4704-B85F-27906E825E4F}" dt="2018-12-07T19:13:14.443" v="6756" actId="2696"/>
          <ac:picMkLst>
            <pc:docMk/>
            <pc:sldMk cId="786918112" sldId="410"/>
            <ac:picMk id="3" creationId="{826946F5-268F-48E8-B4D1-91218F6A953C}"/>
          </ac:picMkLst>
        </pc:picChg>
        <pc:picChg chg="add mod">
          <ac:chgData name="Kerry Kendrick" userId="7653fc1b-6954-4cc4-916c-dba00352dad6" providerId="ADAL" clId="{44F5FC76-4923-4704-B85F-27906E825E4F}" dt="2018-12-07T19:13:34.865" v="6759" actId="1076"/>
          <ac:picMkLst>
            <pc:docMk/>
            <pc:sldMk cId="786918112" sldId="410"/>
            <ac:picMk id="4" creationId="{77651729-D69F-451F-88F2-3B75491C63FA}"/>
          </ac:picMkLst>
        </pc:picChg>
        <pc:picChg chg="add mod">
          <ac:chgData name="Kerry Kendrick" userId="7653fc1b-6954-4cc4-916c-dba00352dad6" providerId="ADAL" clId="{44F5FC76-4923-4704-B85F-27906E825E4F}" dt="2018-12-07T19:13:53.386" v="6762" actId="1076"/>
          <ac:picMkLst>
            <pc:docMk/>
            <pc:sldMk cId="786918112" sldId="410"/>
            <ac:picMk id="5" creationId="{325B0118-7229-4F60-A2EF-1FD25D23CBD6}"/>
          </ac:picMkLst>
        </pc:picChg>
      </pc:sldChg>
      <pc:sldChg chg="addSp delSp modSp add del ord delAnim">
        <pc:chgData name="Kerry Kendrick" userId="7653fc1b-6954-4cc4-916c-dba00352dad6" providerId="ADAL" clId="{44F5FC76-4923-4704-B85F-27906E825E4F}" dt="2018-12-08T20:34:13.625" v="8603" actId="2696"/>
        <pc:sldMkLst>
          <pc:docMk/>
          <pc:sldMk cId="3367618223" sldId="410"/>
        </pc:sldMkLst>
        <pc:spChg chg="mod">
          <ac:chgData name="Kerry Kendrick" userId="7653fc1b-6954-4cc4-916c-dba00352dad6" providerId="ADAL" clId="{44F5FC76-4923-4704-B85F-27906E825E4F}" dt="2018-12-08T16:22:58.435" v="7971" actId="20577"/>
          <ac:spMkLst>
            <pc:docMk/>
            <pc:sldMk cId="3367618223" sldId="410"/>
            <ac:spMk id="2" creationId="{0BB2F94D-3517-4B66-95AB-643A30A2FE89}"/>
          </ac:spMkLst>
        </pc:spChg>
        <pc:spChg chg="add mod">
          <ac:chgData name="Kerry Kendrick" userId="7653fc1b-6954-4cc4-916c-dba00352dad6" providerId="ADAL" clId="{44F5FC76-4923-4704-B85F-27906E825E4F}" dt="2018-12-08T16:24:52.310" v="8074" actId="1076"/>
          <ac:spMkLst>
            <pc:docMk/>
            <pc:sldMk cId="3367618223" sldId="410"/>
            <ac:spMk id="6" creationId="{EAE393DE-E451-4D70-9721-3FFC126B4F47}"/>
          </ac:spMkLst>
        </pc:spChg>
        <pc:picChg chg="del">
          <ac:chgData name="Kerry Kendrick" userId="7653fc1b-6954-4cc4-916c-dba00352dad6" providerId="ADAL" clId="{44F5FC76-4923-4704-B85F-27906E825E4F}" dt="2018-12-08T16:22:43.362" v="7956" actId="478"/>
          <ac:picMkLst>
            <pc:docMk/>
            <pc:sldMk cId="3367618223" sldId="410"/>
            <ac:picMk id="4" creationId="{77651729-D69F-451F-88F2-3B75491C63FA}"/>
          </ac:picMkLst>
        </pc:picChg>
      </pc:sldChg>
      <pc:sldChg chg="delSp modSp add ord">
        <pc:chgData name="Kerry Kendrick" userId="7653fc1b-6954-4cc4-916c-dba00352dad6" providerId="ADAL" clId="{44F5FC76-4923-4704-B85F-27906E825E4F}" dt="2018-12-08T22:37:57.802" v="8605" actId="20577"/>
        <pc:sldMkLst>
          <pc:docMk/>
          <pc:sldMk cId="1379430689" sldId="411"/>
        </pc:sldMkLst>
        <pc:spChg chg="mod">
          <ac:chgData name="Kerry Kendrick" userId="7653fc1b-6954-4cc4-916c-dba00352dad6" providerId="ADAL" clId="{44F5FC76-4923-4704-B85F-27906E825E4F}" dt="2018-12-08T22:37:57.802" v="8605" actId="20577"/>
          <ac:spMkLst>
            <pc:docMk/>
            <pc:sldMk cId="1379430689" sldId="411"/>
            <ac:spMk id="3" creationId="{00000000-0000-0000-0000-000000000000}"/>
          </ac:spMkLst>
        </pc:spChg>
        <pc:spChg chg="del">
          <ac:chgData name="Kerry Kendrick" userId="7653fc1b-6954-4cc4-916c-dba00352dad6" providerId="ADAL" clId="{44F5FC76-4923-4704-B85F-27906E825E4F}" dt="2018-12-08T13:35:12.989" v="7186" actId="478"/>
          <ac:spMkLst>
            <pc:docMk/>
            <pc:sldMk cId="1379430689" sldId="411"/>
            <ac:spMk id="5" creationId="{5653B17B-CB2A-4F8C-9CEE-DC6D8956C6DD}"/>
          </ac:spMkLst>
        </pc:spChg>
      </pc:sldChg>
      <pc:sldChg chg="modSp add ord setBg">
        <pc:chgData name="Kerry Kendrick" userId="7653fc1b-6954-4cc4-916c-dba00352dad6" providerId="ADAL" clId="{44F5FC76-4923-4704-B85F-27906E825E4F}" dt="2018-12-09T00:18:22.952" v="10535" actId="20577"/>
        <pc:sldMkLst>
          <pc:docMk/>
          <pc:sldMk cId="3441523201" sldId="412"/>
        </pc:sldMkLst>
        <pc:spChg chg="mod">
          <ac:chgData name="Kerry Kendrick" userId="7653fc1b-6954-4cc4-916c-dba00352dad6" providerId="ADAL" clId="{44F5FC76-4923-4704-B85F-27906E825E4F}" dt="2018-12-09T00:18:22.952" v="10535" actId="20577"/>
          <ac:spMkLst>
            <pc:docMk/>
            <pc:sldMk cId="3441523201" sldId="412"/>
            <ac:spMk id="4" creationId="{00000000-0000-0000-0000-000000000000}"/>
          </ac:spMkLst>
        </pc:spChg>
        <pc:graphicFrameChg chg="mod">
          <ac:chgData name="Kerry Kendrick" userId="7653fc1b-6954-4cc4-916c-dba00352dad6" providerId="ADAL" clId="{44F5FC76-4923-4704-B85F-27906E825E4F}" dt="2018-12-08T16:03:33.849" v="7745" actId="1076"/>
          <ac:graphicFrameMkLst>
            <pc:docMk/>
            <pc:sldMk cId="3441523201" sldId="412"/>
            <ac:graphicFrameMk id="3" creationId="{00000000-0000-0000-0000-000000000000}"/>
          </ac:graphicFrameMkLst>
        </pc:graphicFrameChg>
      </pc:sldChg>
      <pc:sldChg chg="modSp add">
        <pc:chgData name="Kerry Kendrick" userId="7653fc1b-6954-4cc4-916c-dba00352dad6" providerId="ADAL" clId="{44F5FC76-4923-4704-B85F-27906E825E4F}" dt="2018-12-08T14:38:51.907" v="7432" actId="20577"/>
        <pc:sldMkLst>
          <pc:docMk/>
          <pc:sldMk cId="2103493721" sldId="413"/>
        </pc:sldMkLst>
        <pc:spChg chg="mod">
          <ac:chgData name="Kerry Kendrick" userId="7653fc1b-6954-4cc4-916c-dba00352dad6" providerId="ADAL" clId="{44F5FC76-4923-4704-B85F-27906E825E4F}" dt="2018-12-08T14:38:51.907" v="7432" actId="20577"/>
          <ac:spMkLst>
            <pc:docMk/>
            <pc:sldMk cId="2103493721" sldId="413"/>
            <ac:spMk id="17411" creationId="{948EF6A6-57A0-4450-8903-31E4A561748D}"/>
          </ac:spMkLst>
        </pc:spChg>
      </pc:sldChg>
      <pc:sldChg chg="modSp add">
        <pc:chgData name="Kerry Kendrick" userId="7653fc1b-6954-4cc4-916c-dba00352dad6" providerId="ADAL" clId="{44F5FC76-4923-4704-B85F-27906E825E4F}" dt="2018-12-08T16:38:32.330" v="8205" actId="208"/>
        <pc:sldMkLst>
          <pc:docMk/>
          <pc:sldMk cId="2961533008" sldId="414"/>
        </pc:sldMkLst>
        <pc:spChg chg="mod">
          <ac:chgData name="Kerry Kendrick" userId="7653fc1b-6954-4cc4-916c-dba00352dad6" providerId="ADAL" clId="{44F5FC76-4923-4704-B85F-27906E825E4F}" dt="2018-12-08T16:38:32.330" v="8205" actId="208"/>
          <ac:spMkLst>
            <pc:docMk/>
            <pc:sldMk cId="2961533008" sldId="414"/>
            <ac:spMk id="17410" creationId="{6C7B6538-EA09-40D7-8917-80E0FFAF048A}"/>
          </ac:spMkLst>
        </pc:spChg>
        <pc:spChg chg="mod">
          <ac:chgData name="Kerry Kendrick" userId="7653fc1b-6954-4cc4-916c-dba00352dad6" providerId="ADAL" clId="{44F5FC76-4923-4704-B85F-27906E825E4F}" dt="2018-12-08T16:38:03.663" v="8200" actId="14100"/>
          <ac:spMkLst>
            <pc:docMk/>
            <pc:sldMk cId="2961533008" sldId="414"/>
            <ac:spMk id="17411" creationId="{948EF6A6-57A0-4450-8903-31E4A561748D}"/>
          </ac:spMkLst>
        </pc:spChg>
      </pc:sldChg>
      <pc:sldChg chg="add del modAnim">
        <pc:chgData name="Kerry Kendrick" userId="7653fc1b-6954-4cc4-916c-dba00352dad6" providerId="ADAL" clId="{44F5FC76-4923-4704-B85F-27906E825E4F}" dt="2018-12-08T20:34:10.635" v="8602" actId="2696"/>
        <pc:sldMkLst>
          <pc:docMk/>
          <pc:sldMk cId="3588032547" sldId="415"/>
        </pc:sldMkLst>
      </pc:sldChg>
      <pc:sldChg chg="modSp add">
        <pc:chgData name="Kerry Kendrick" userId="7653fc1b-6954-4cc4-916c-dba00352dad6" providerId="ADAL" clId="{44F5FC76-4923-4704-B85F-27906E825E4F}" dt="2018-12-08T16:43:13.820" v="8213" actId="27636"/>
        <pc:sldMkLst>
          <pc:docMk/>
          <pc:sldMk cId="1506676333" sldId="416"/>
        </pc:sldMkLst>
        <pc:spChg chg="mod">
          <ac:chgData name="Kerry Kendrick" userId="7653fc1b-6954-4cc4-916c-dba00352dad6" providerId="ADAL" clId="{44F5FC76-4923-4704-B85F-27906E825E4F}" dt="2018-12-08T16:43:13.820" v="8213" actId="27636"/>
          <ac:spMkLst>
            <pc:docMk/>
            <pc:sldMk cId="1506676333" sldId="416"/>
            <ac:spMk id="17411" creationId="{948EF6A6-57A0-4450-8903-31E4A561748D}"/>
          </ac:spMkLst>
        </pc:spChg>
      </pc:sldChg>
      <pc:sldChg chg="modSp add del">
        <pc:chgData name="Kerry Kendrick" userId="7653fc1b-6954-4cc4-916c-dba00352dad6" providerId="ADAL" clId="{44F5FC76-4923-4704-B85F-27906E825E4F}" dt="2018-12-08T20:18:57.949" v="8345" actId="2696"/>
        <pc:sldMkLst>
          <pc:docMk/>
          <pc:sldMk cId="1069884221" sldId="417"/>
        </pc:sldMkLst>
        <pc:spChg chg="mod">
          <ac:chgData name="Kerry Kendrick" userId="7653fc1b-6954-4cc4-916c-dba00352dad6" providerId="ADAL" clId="{44F5FC76-4923-4704-B85F-27906E825E4F}" dt="2018-12-08T20:18:04.102" v="8344" actId="20577"/>
          <ac:spMkLst>
            <pc:docMk/>
            <pc:sldMk cId="1069884221" sldId="417"/>
            <ac:spMk id="17411" creationId="{948EF6A6-57A0-4450-8903-31E4A561748D}"/>
          </ac:spMkLst>
        </pc:spChg>
      </pc:sldChg>
      <pc:sldChg chg="addSp modSp add">
        <pc:chgData name="Kerry Kendrick" userId="7653fc1b-6954-4cc4-916c-dba00352dad6" providerId="ADAL" clId="{44F5FC76-4923-4704-B85F-27906E825E4F}" dt="2018-12-08T20:07:11.539" v="8276" actId="20577"/>
        <pc:sldMkLst>
          <pc:docMk/>
          <pc:sldMk cId="4292537098" sldId="418"/>
        </pc:sldMkLst>
        <pc:spChg chg="add mod">
          <ac:chgData name="Kerry Kendrick" userId="7653fc1b-6954-4cc4-916c-dba00352dad6" providerId="ADAL" clId="{44F5FC76-4923-4704-B85F-27906E825E4F}" dt="2018-12-08T20:06:54.637" v="8275" actId="11529"/>
          <ac:spMkLst>
            <pc:docMk/>
            <pc:sldMk cId="4292537098" sldId="418"/>
            <ac:spMk id="2" creationId="{BE926552-0B4F-4388-ABC1-3B6F2583F79D}"/>
          </ac:spMkLst>
        </pc:spChg>
        <pc:spChg chg="add mod">
          <ac:chgData name="Kerry Kendrick" userId="7653fc1b-6954-4cc4-916c-dba00352dad6" providerId="ADAL" clId="{44F5FC76-4923-4704-B85F-27906E825E4F}" dt="2018-12-08T20:06:39.031" v="8274" actId="1582"/>
          <ac:spMkLst>
            <pc:docMk/>
            <pc:sldMk cId="4292537098" sldId="418"/>
            <ac:spMk id="4" creationId="{8EE626E0-0803-46EF-9ED4-7EAEBEADFD12}"/>
          </ac:spMkLst>
        </pc:spChg>
        <pc:spChg chg="mod">
          <ac:chgData name="Kerry Kendrick" userId="7653fc1b-6954-4cc4-916c-dba00352dad6" providerId="ADAL" clId="{44F5FC76-4923-4704-B85F-27906E825E4F}" dt="2018-12-08T20:07:11.539" v="8276" actId="20577"/>
          <ac:spMkLst>
            <pc:docMk/>
            <pc:sldMk cId="4292537098" sldId="418"/>
            <ac:spMk id="17411" creationId="{948EF6A6-57A0-4450-8903-31E4A561748D}"/>
          </ac:spMkLst>
        </pc:spChg>
      </pc:sldChg>
      <pc:sldChg chg="addSp delSp modSp add">
        <pc:chgData name="Kerry Kendrick" userId="7653fc1b-6954-4cc4-916c-dba00352dad6" providerId="ADAL" clId="{44F5FC76-4923-4704-B85F-27906E825E4F}" dt="2018-12-08T20:20:01.387" v="8352" actId="27636"/>
        <pc:sldMkLst>
          <pc:docMk/>
          <pc:sldMk cId="3656564681" sldId="419"/>
        </pc:sldMkLst>
        <pc:spChg chg="add del">
          <ac:chgData name="Kerry Kendrick" userId="7653fc1b-6954-4cc4-916c-dba00352dad6" providerId="ADAL" clId="{44F5FC76-4923-4704-B85F-27906E825E4F}" dt="2018-12-08T20:19:51.483" v="8350" actId="27636"/>
          <ac:spMkLst>
            <pc:docMk/>
            <pc:sldMk cId="3656564681" sldId="419"/>
            <ac:spMk id="4" creationId="{F9270EE3-9176-495F-90B4-AF901EB12C1C}"/>
          </ac:spMkLst>
        </pc:spChg>
        <pc:spChg chg="mod">
          <ac:chgData name="Kerry Kendrick" userId="7653fc1b-6954-4cc4-916c-dba00352dad6" providerId="ADAL" clId="{44F5FC76-4923-4704-B85F-27906E825E4F}" dt="2018-12-08T20:20:01.387" v="8352" actId="27636"/>
          <ac:spMkLst>
            <pc:docMk/>
            <pc:sldMk cId="3656564681" sldId="419"/>
            <ac:spMk id="17411" creationId="{948EF6A6-57A0-4450-8903-31E4A561748D}"/>
          </ac:spMkLst>
        </pc:spChg>
      </pc:sldChg>
      <pc:sldChg chg="modSp add ord">
        <pc:chgData name="Kerry Kendrick" userId="7653fc1b-6954-4cc4-916c-dba00352dad6" providerId="ADAL" clId="{44F5FC76-4923-4704-B85F-27906E825E4F}" dt="2018-12-08T20:21:08.356" v="8407" actId="2696"/>
        <pc:sldMkLst>
          <pc:docMk/>
          <pc:sldMk cId="265310987" sldId="420"/>
        </pc:sldMkLst>
        <pc:spChg chg="mod">
          <ac:chgData name="Kerry Kendrick" userId="7653fc1b-6954-4cc4-916c-dba00352dad6" providerId="ADAL" clId="{44F5FC76-4923-4704-B85F-27906E825E4F}" dt="2018-12-08T20:20:59.123" v="8406" actId="20577"/>
          <ac:spMkLst>
            <pc:docMk/>
            <pc:sldMk cId="265310987" sldId="420"/>
            <ac:spMk id="17411" creationId="{948EF6A6-57A0-4450-8903-31E4A561748D}"/>
          </ac:spMkLst>
        </pc:spChg>
      </pc:sldChg>
      <pc:sldChg chg="modSp add">
        <pc:chgData name="Kerry Kendrick" userId="7653fc1b-6954-4cc4-916c-dba00352dad6" providerId="ADAL" clId="{44F5FC76-4923-4704-B85F-27906E825E4F}" dt="2018-12-09T14:00:46.295" v="10596" actId="6549"/>
        <pc:sldMkLst>
          <pc:docMk/>
          <pc:sldMk cId="3526424141" sldId="421"/>
        </pc:sldMkLst>
        <pc:spChg chg="mod">
          <ac:chgData name="Kerry Kendrick" userId="7653fc1b-6954-4cc4-916c-dba00352dad6" providerId="ADAL" clId="{44F5FC76-4923-4704-B85F-27906E825E4F}" dt="2018-12-09T14:00:46.295" v="10596" actId="6549"/>
          <ac:spMkLst>
            <pc:docMk/>
            <pc:sldMk cId="3526424141" sldId="421"/>
            <ac:spMk id="17411" creationId="{948EF6A6-57A0-4450-8903-31E4A561748D}"/>
          </ac:spMkLst>
        </pc:spChg>
      </pc:sldChg>
      <pc:sldMasterChg chg="setBg delSldLayout modSldLayout">
        <pc:chgData name="Kerry Kendrick" userId="7653fc1b-6954-4cc4-916c-dba00352dad6" providerId="ADAL" clId="{44F5FC76-4923-4704-B85F-27906E825E4F}" dt="2018-12-07T18:41:57.154" v="5444" actId="2696"/>
        <pc:sldMasterMkLst>
          <pc:docMk/>
          <pc:sldMasterMk cId="0" sldId="2147483648"/>
        </pc:sldMasterMkLst>
        <pc:sldLayoutChg chg="setBg">
          <pc:chgData name="Kerry Kendrick" userId="7653fc1b-6954-4cc4-916c-dba00352dad6" providerId="ADAL" clId="{44F5FC76-4923-4704-B85F-27906E825E4F}" dt="2018-12-05T17:38:42.002" v="1685" actId="2696"/>
          <pc:sldLayoutMkLst>
            <pc:docMk/>
            <pc:sldMasterMk cId="0" sldId="2147483648"/>
            <pc:sldLayoutMk cId="0" sldId="2147483649"/>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0"/>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1"/>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2"/>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3"/>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4"/>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5"/>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6"/>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7"/>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8"/>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59"/>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60"/>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61"/>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0" sldId="2147483662"/>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3348324688" sldId="2147483664"/>
          </pc:sldLayoutMkLst>
        </pc:sldLayoutChg>
        <pc:sldLayoutChg chg="setBg">
          <pc:chgData name="Kerry Kendrick" userId="7653fc1b-6954-4cc4-916c-dba00352dad6" providerId="ADAL" clId="{44F5FC76-4923-4704-B85F-27906E825E4F}" dt="2018-12-05T17:38:42.002" v="1685" actId="2696"/>
          <pc:sldLayoutMkLst>
            <pc:docMk/>
            <pc:sldMasterMk cId="0" sldId="2147483648"/>
            <pc:sldLayoutMk cId="3879215005" sldId="2147483668"/>
          </pc:sldLayoutMkLst>
        </pc:sldLayoutChg>
      </pc:sldMasterChg>
      <pc:sldMasterChg chg="setBg delSldLayout modSldLayout">
        <pc:chgData name="Kerry Kendrick" userId="7653fc1b-6954-4cc4-916c-dba00352dad6" providerId="ADAL" clId="{44F5FC76-4923-4704-B85F-27906E825E4F}" dt="2018-12-07T18:41:57.216" v="5448" actId="2696"/>
        <pc:sldMasterMkLst>
          <pc:docMk/>
          <pc:sldMasterMk cId="2078918591" sldId="2147483669"/>
        </pc:sldMasterMkLst>
        <pc:sldLayoutChg chg="setBg">
          <pc:chgData name="Kerry Kendrick" userId="7653fc1b-6954-4cc4-916c-dba00352dad6" providerId="ADAL" clId="{44F5FC76-4923-4704-B85F-27906E825E4F}" dt="2018-12-05T17:38:42.002" v="1685" actId="207"/>
          <pc:sldLayoutMkLst>
            <pc:docMk/>
            <pc:sldMasterMk cId="2078918591" sldId="2147483669"/>
            <pc:sldLayoutMk cId="617294719" sldId="2147483670"/>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1912683770" sldId="2147483671"/>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173911877" sldId="2147483672"/>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2884874935" sldId="2147483673"/>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1251358360" sldId="2147483674"/>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2423498380" sldId="2147483675"/>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1610988048" sldId="2147483676"/>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943344878" sldId="2147483677"/>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540372481" sldId="2147483678"/>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201454155" sldId="2147483679"/>
          </pc:sldLayoutMkLst>
        </pc:sldLayoutChg>
        <pc:sldLayoutChg chg="setBg">
          <pc:chgData name="Kerry Kendrick" userId="7653fc1b-6954-4cc4-916c-dba00352dad6" providerId="ADAL" clId="{44F5FC76-4923-4704-B85F-27906E825E4F}" dt="2018-12-05T17:38:42.002" v="1685" actId="207"/>
          <pc:sldLayoutMkLst>
            <pc:docMk/>
            <pc:sldMasterMk cId="2078918591" sldId="2147483669"/>
            <pc:sldLayoutMk cId="42220682"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2895600" y="525463"/>
            <a:ext cx="3505200" cy="2628900"/>
          </a:xfrm>
          <a:prstGeom prst="rect">
            <a:avLst/>
          </a:prstGeom>
        </p:spPr>
        <p:txBody>
          <a:bodyPr lIns="93177" tIns="46589" rIns="93177" bIns="46589"/>
          <a:lstStyle/>
          <a:p>
            <a:endParaRPr/>
          </a:p>
        </p:txBody>
      </p:sp>
      <p:sp>
        <p:nvSpPr>
          <p:cNvPr id="147" name="Shape 14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extLst>
      <p:ext uri="{BB962C8B-B14F-4D97-AF65-F5344CB8AC3E}">
        <p14:creationId xmlns:p14="http://schemas.microsoft.com/office/powerpoint/2010/main" val="8870825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nothing to do with God’s plan of salvation has been overlooked or left out of prophecy and fulfillment. </a:t>
            </a:r>
          </a:p>
        </p:txBody>
      </p:sp>
    </p:spTree>
    <p:extLst>
      <p:ext uri="{BB962C8B-B14F-4D97-AF65-F5344CB8AC3E}">
        <p14:creationId xmlns:p14="http://schemas.microsoft.com/office/powerpoint/2010/main" val="417660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23</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1751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24</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340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35</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5117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36</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3635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37</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909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38</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1661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39</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0331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40</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562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41</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0347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42</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Interesting that this prophecy occurred in the first half of Isa about the Medes who w/Persia flattened Babylon.. When some liberal scholars try to discredit the latter half of Isaiah for mentioning the name Cyrus the Persian as God’s servant.  </a:t>
            </a:r>
          </a:p>
        </p:txBody>
      </p:sp>
    </p:spTree>
    <p:extLst>
      <p:ext uri="{BB962C8B-B14F-4D97-AF65-F5344CB8AC3E}">
        <p14:creationId xmlns:p14="http://schemas.microsoft.com/office/powerpoint/2010/main" val="65838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likely the “apostles and prophets” together are prophetic voices that spoke along side the apostles.  But the gospel was promised through his prophets of old. </a:t>
            </a:r>
          </a:p>
        </p:txBody>
      </p:sp>
    </p:spTree>
    <p:extLst>
      <p:ext uri="{BB962C8B-B14F-4D97-AF65-F5344CB8AC3E}">
        <p14:creationId xmlns:p14="http://schemas.microsoft.com/office/powerpoint/2010/main" val="104394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43</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549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44</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364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45</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56783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47</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8025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48</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60186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49</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8983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50</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8011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51</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6948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52</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094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Isaiah w/ new to Babylon, the Medes</a:t>
            </a:r>
          </a:p>
        </p:txBody>
      </p:sp>
    </p:spTree>
    <p:extLst>
      <p:ext uri="{BB962C8B-B14F-4D97-AF65-F5344CB8AC3E}">
        <p14:creationId xmlns:p14="http://schemas.microsoft.com/office/powerpoint/2010/main" val="408956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 in a way that they killed a man just for referring to the persecution of the prophets. </a:t>
            </a:r>
          </a:p>
          <a:p>
            <a:r>
              <a:rPr lang="en-US" dirty="0"/>
              <a:t>I tend to think that it should be easier for those who have all history at our fingertips, knowledge, in this age of enlightenment we have no excuse not to accept Jesus as the Christ or understand the gospel and the grace of God and the plan of salvation. </a:t>
            </a:r>
          </a:p>
        </p:txBody>
      </p:sp>
    </p:spTree>
    <p:extLst>
      <p:ext uri="{BB962C8B-B14F-4D97-AF65-F5344CB8AC3E}">
        <p14:creationId xmlns:p14="http://schemas.microsoft.com/office/powerpoint/2010/main" val="214809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99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add a lot of color commentary. </a:t>
            </a:r>
          </a:p>
        </p:txBody>
      </p:sp>
    </p:spTree>
    <p:extLst>
      <p:ext uri="{BB962C8B-B14F-4D97-AF65-F5344CB8AC3E}">
        <p14:creationId xmlns:p14="http://schemas.microsoft.com/office/powerpoint/2010/main" val="120677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0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nSpc>
                <a:spcPct val="100000"/>
              </a:lnSpc>
              <a:spcBef>
                <a:spcPts val="1732"/>
              </a:spcBef>
            </a:pPr>
            <a:r>
              <a:t>Although we do not know exactly when Hosea lived and preached, his writings suggest he lived between approximately 760–720 B . C . </a:t>
            </a:r>
          </a:p>
          <a:p>
            <a:pPr>
              <a:lnSpc>
                <a:spcPct val="100000"/>
              </a:lnSpc>
              <a:spcBef>
                <a:spcPts val="1732"/>
              </a:spcBef>
            </a:pPr>
            <a:r>
              <a:t>He began to prophesy during the latter part of the reign of Jeroboam Ⅱ.</a:t>
            </a:r>
          </a:p>
          <a:p>
            <a:pPr>
              <a:lnSpc>
                <a:spcPct val="100000"/>
              </a:lnSpc>
              <a:spcBef>
                <a:spcPts val="1732"/>
              </a:spcBef>
            </a:pPr>
            <a:r>
              <a:t>He lived during a time of national decline and ruin</a:t>
            </a:r>
          </a:p>
          <a:p>
            <a:pPr>
              <a:lnSpc>
                <a:spcPct val="100000"/>
              </a:lnSpc>
              <a:spcBef>
                <a:spcPts val="1732"/>
              </a:spcBef>
            </a:pPr>
            <a:r>
              <a:t>His message is generally directed to the Northern Kingdom, which was conquered and carried away by the Assyrians in 722 B.C. </a:t>
            </a:r>
          </a:p>
          <a:p>
            <a:pPr>
              <a:lnSpc>
                <a:spcPct val="100000"/>
              </a:lnSpc>
              <a:spcBef>
                <a:spcPts val="1732"/>
              </a:spcBef>
            </a:pPr>
            <a:r>
              <a:t>The people of the Northern Kingdom had grown increasingly wicked—especially in their worship of the idol Baal. </a:t>
            </a:r>
          </a:p>
          <a:p>
            <a:pPr>
              <a:lnSpc>
                <a:spcPct val="100000"/>
              </a:lnSpc>
              <a:spcBef>
                <a:spcPts val="1732"/>
              </a:spcBef>
            </a:pPr>
            <a:r>
              <a:t>This idolatrous religion was so wicked it even involved immoral acts as one part of “sacred” ceremonies. These practices were very offensive to God, and Hosea probably used such powerful and dramatic symbols and teaching as a result of these practices.</a:t>
            </a:r>
          </a:p>
        </p:txBody>
      </p:sp>
    </p:spTree>
    <p:extLst>
      <p:ext uri="{BB962C8B-B14F-4D97-AF65-F5344CB8AC3E}">
        <p14:creationId xmlns:p14="http://schemas.microsoft.com/office/powerpoint/2010/main" val="73104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7F72F8-1D61-4DFB-AAF1-456F55D93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595300">
              <a:spcBef>
                <a:spcPct val="0"/>
              </a:spcBef>
              <a:defRPr/>
            </a:pPr>
            <a:fld id="{1F6BE287-D85E-407E-A2CE-CCB683775351}" type="slidenum">
              <a:rPr lang="en-US" altLang="en-US">
                <a:solidFill>
                  <a:srgbClr val="000000"/>
                </a:solidFill>
                <a:ea typeface="Tahoma"/>
                <a:cs typeface="Tahoma"/>
              </a:rPr>
              <a:pPr defTabSz="595300">
                <a:spcBef>
                  <a:spcPct val="0"/>
                </a:spcBef>
                <a:defRPr/>
              </a:pPr>
              <a:t>22</a:t>
            </a:fld>
            <a:endParaRPr lang="en-US" altLang="en-US">
              <a:solidFill>
                <a:srgbClr val="000000"/>
              </a:solidFill>
              <a:ea typeface="Tahoma"/>
              <a:cs typeface="Tahoma"/>
            </a:endParaRPr>
          </a:p>
        </p:txBody>
      </p:sp>
      <p:sp>
        <p:nvSpPr>
          <p:cNvPr id="18435" name="Rectangle 2">
            <a:extLst>
              <a:ext uri="{FF2B5EF4-FFF2-40B4-BE49-F238E27FC236}">
                <a16:creationId xmlns:a16="http://schemas.microsoft.com/office/drawing/2014/main" id="{EE20F0EB-C215-463B-A2B4-79AE00F0A7A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B160EE3-A88E-4103-98A2-5BCE16FBB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9846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latin typeface="Arial Narrow"/>
                <a:ea typeface="Arial Narrow"/>
                <a:cs typeface="Arial Narrow"/>
                <a:sym typeface="Arial Narrow"/>
              </a:defRPr>
            </a:lvl1pPr>
          </a:lstStyle>
          <a:p>
            <a:r>
              <a:t>Date</a:t>
            </a:r>
          </a:p>
        </p:txBody>
      </p:sp>
      <p:sp>
        <p:nvSpPr>
          <p:cNvPr id="16" name="Shape 16"/>
          <p:cNvSpPr>
            <a:spLocks noGrp="1"/>
          </p:cNvSpPr>
          <p:nvPr>
            <p:ph type="title"/>
          </p:nvPr>
        </p:nvSpPr>
        <p:spPr>
          <a:xfrm>
            <a:off x="355600" y="5905500"/>
            <a:ext cx="12293600" cy="2108200"/>
          </a:xfrm>
          <a:prstGeom prst="rect">
            <a:avLst/>
          </a:prstGeom>
        </p:spPr>
        <p:txBody>
          <a:bodyPr anchor="b"/>
          <a:lstStyle/>
          <a:p>
            <a:r>
              <a:t>Title Text</a:t>
            </a:r>
          </a:p>
        </p:txBody>
      </p:sp>
      <p:sp>
        <p:nvSpPr>
          <p:cNvPr id="17" name="Shape 17"/>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atin typeface="Palatino"/>
                <a:ea typeface="Palatino"/>
                <a:cs typeface="Palatino"/>
                <a:sym typeface="Palatino"/>
              </a:defRPr>
            </a:lvl1pPr>
          </a:lstStyle>
          <a:p>
            <a:r>
              <a:t>“Type a quote here.” </a:t>
            </a:r>
          </a:p>
        </p:txBody>
      </p:sp>
      <p:sp>
        <p:nvSpPr>
          <p:cNvPr id="108" name="Shape 108"/>
          <p:cNvSpPr>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latin typeface="Palatino"/>
                <a:ea typeface="Palatino"/>
                <a:cs typeface="Palatino"/>
                <a:sym typeface="Palatino"/>
              </a:defRPr>
            </a:lvl1pPr>
          </a:lstStyle>
          <a:p>
            <a:r>
              <a:t>–Johnny Appleseed</a:t>
            </a:r>
          </a:p>
        </p:txBody>
      </p:sp>
      <p:sp>
        <p:nvSpPr>
          <p:cNvPr id="109" name="Shape 109"/>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11957539" y="9170161"/>
            <a:ext cx="397021" cy="389271"/>
          </a:xfrm>
          <a:prstGeom prst="rect">
            <a:avLst/>
          </a:prstGeom>
        </p:spPr>
        <p:txBody>
          <a:bodyPr lIns="65023" tIns="65023" rIns="65023" bIns="65023" anchor="b"/>
          <a:lstStyle>
            <a:lvl1pPr algn="r" defTabSz="1300480">
              <a:defRPr sz="1800">
                <a:solidFill>
                  <a:srgbClr val="FFFFFF"/>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8" name="Shape 138"/>
          <p:cNvSpPr>
            <a:spLocks noGrp="1"/>
          </p:cNvSpPr>
          <p:nvPr>
            <p:ph type="title"/>
          </p:nvPr>
        </p:nvSpPr>
        <p:spPr>
          <a:xfrm>
            <a:off x="650239" y="415430"/>
            <a:ext cx="11704322" cy="1968784"/>
          </a:xfrm>
          <a:prstGeom prst="rect">
            <a:avLst/>
          </a:prstGeom>
        </p:spPr>
        <p:txBody>
          <a:bodyPr lIns="65023" tIns="65023" rIns="65023" bIns="65023"/>
          <a:lstStyle>
            <a:lvl1pPr defTabSz="1300480">
              <a:defRPr sz="6200" spc="0">
                <a:solidFill>
                  <a:srgbClr val="FFFFFF"/>
                </a:solidFill>
                <a:effectLst>
                  <a:outerShdw blurRad="12700" dist="25400" dir="2700000" rotWithShape="0">
                    <a:srgbClr val="000000"/>
                  </a:outerShdw>
                </a:effectLst>
              </a:defRPr>
            </a:lvl1pPr>
          </a:lstStyle>
          <a:p>
            <a:r>
              <a:t>Title Text</a:t>
            </a:r>
          </a:p>
        </p:txBody>
      </p:sp>
      <p:sp>
        <p:nvSpPr>
          <p:cNvPr id="139" name="Shape 139"/>
          <p:cNvSpPr>
            <a:spLocks noGrp="1"/>
          </p:cNvSpPr>
          <p:nvPr>
            <p:ph type="body" idx="1"/>
          </p:nvPr>
        </p:nvSpPr>
        <p:spPr>
          <a:xfrm>
            <a:off x="650239" y="2709333"/>
            <a:ext cx="11704322" cy="5852161"/>
          </a:xfrm>
          <a:prstGeom prst="rect">
            <a:avLst/>
          </a:prstGeom>
        </p:spPr>
        <p:txBody>
          <a:bodyPr lIns="65023" tIns="65023" rIns="65023" bIns="65023" anchor="t"/>
          <a:lstStyle>
            <a:lvl1pPr marL="471487" indent="-471487" defTabSz="1300480">
              <a:spcBef>
                <a:spcPts val="1000"/>
              </a:spcBef>
              <a:buClr>
                <a:srgbClr val="FFCC00"/>
              </a:buClr>
              <a:buSzPct val="120000"/>
              <a:buFontTx/>
              <a:buChar char="❖"/>
              <a:defRPr sz="4400">
                <a:solidFill>
                  <a:srgbClr val="FFFFFF"/>
                </a:solidFill>
                <a:effectLst>
                  <a:outerShdw blurRad="12700" dist="25400" dir="2700000" rotWithShape="0">
                    <a:srgbClr val="000000"/>
                  </a:outerShdw>
                </a:effectLst>
              </a:defRPr>
            </a:lvl1pPr>
            <a:lvl2pPr marL="906235" indent="-449035" defTabSz="1300480">
              <a:spcBef>
                <a:spcPts val="1000"/>
              </a:spcBef>
              <a:buClr>
                <a:srgbClr val="FFCC00"/>
              </a:buClr>
              <a:buSzPct val="100000"/>
              <a:buFontTx/>
              <a:buChar char="–"/>
              <a:defRPr sz="4400">
                <a:solidFill>
                  <a:srgbClr val="FFFFFF"/>
                </a:solidFill>
                <a:effectLst>
                  <a:outerShdw blurRad="12700" dist="25400" dir="2700000" rotWithShape="0">
                    <a:srgbClr val="000000"/>
                  </a:outerShdw>
                </a:effectLst>
              </a:defRPr>
            </a:lvl2pPr>
            <a:lvl3pPr marL="1333500" indent="-419100" defTabSz="1300480">
              <a:spcBef>
                <a:spcPts val="1000"/>
              </a:spcBef>
              <a:buClr>
                <a:srgbClr val="FFCC00"/>
              </a:buClr>
              <a:buSzPct val="120000"/>
              <a:buFontTx/>
              <a:buChar char="•"/>
              <a:defRPr sz="4400">
                <a:solidFill>
                  <a:srgbClr val="FFFFFF"/>
                </a:solidFill>
                <a:effectLst>
                  <a:outerShdw blurRad="12700" dist="25400" dir="2700000" rotWithShape="0">
                    <a:srgbClr val="000000"/>
                  </a:outerShdw>
                </a:effectLst>
              </a:defRPr>
            </a:lvl3pPr>
            <a:lvl4pPr marL="1874520" indent="-502920" defTabSz="1300480">
              <a:spcBef>
                <a:spcPts val="1000"/>
              </a:spcBef>
              <a:buClr>
                <a:srgbClr val="FFCC00"/>
              </a:buClr>
              <a:buSzPct val="100000"/>
              <a:buFontTx/>
              <a:buChar char="–"/>
              <a:defRPr sz="4400">
                <a:solidFill>
                  <a:srgbClr val="FFFFFF"/>
                </a:solidFill>
                <a:effectLst>
                  <a:outerShdw blurRad="12700" dist="25400" dir="2700000" rotWithShape="0">
                    <a:srgbClr val="000000"/>
                  </a:outerShdw>
                </a:effectLst>
              </a:defRPr>
            </a:lvl4pPr>
            <a:lvl5pPr marL="2387600" indent="-558800" defTabSz="1300480">
              <a:spcBef>
                <a:spcPts val="1000"/>
              </a:spcBef>
              <a:buClr>
                <a:srgbClr val="FFCC00"/>
              </a:buClr>
              <a:buSzPct val="80000"/>
              <a:buFontTx/>
              <a:buChar char="❖"/>
              <a:defRPr sz="4400">
                <a:solidFill>
                  <a:srgbClr val="FFFFFF"/>
                </a:solidFill>
                <a:effectLst>
                  <a:outerShdw blurRad="12700" dist="254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0" name="Shape 140"/>
          <p:cNvSpPr>
            <a:spLocks noGrp="1"/>
          </p:cNvSpPr>
          <p:nvPr>
            <p:ph type="sldNum" sz="quarter" idx="2"/>
          </p:nvPr>
        </p:nvSpPr>
        <p:spPr>
          <a:xfrm>
            <a:off x="11957539" y="9170161"/>
            <a:ext cx="397021" cy="389271"/>
          </a:xfrm>
          <a:prstGeom prst="rect">
            <a:avLst/>
          </a:prstGeom>
        </p:spPr>
        <p:txBody>
          <a:bodyPr lIns="65023" tIns="65023" rIns="65023" bIns="65023" anchor="b"/>
          <a:lstStyle>
            <a:lvl1pPr algn="r" defTabSz="1300480">
              <a:defRPr sz="1800">
                <a:solidFill>
                  <a:srgbClr val="FFFFFF"/>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E365-8F2C-43E6-BAC6-D943281FC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7269C-E14E-4C81-A7A3-0C6CAE5749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1D6327-0120-453F-BFFA-DCE0B7B265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74F163A-487F-4A10-98B3-3D711BD401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D3D880-82D2-4690-9DC9-43CF7DBA3DEC}"/>
              </a:ext>
            </a:extLst>
          </p:cNvPr>
          <p:cNvSpPr>
            <a:spLocks noGrp="1" noChangeArrowheads="1"/>
          </p:cNvSpPr>
          <p:nvPr>
            <p:ph type="sldNum" sz="quarter" idx="12"/>
          </p:nvPr>
        </p:nvSpPr>
        <p:spPr>
          <a:xfrm>
            <a:off x="12322936" y="9220200"/>
            <a:ext cx="335028" cy="348813"/>
          </a:xfrm>
          <a:ln/>
        </p:spPr>
        <p:txBody>
          <a:bodyPr/>
          <a:lstStyle>
            <a:lvl1pPr>
              <a:defRPr/>
            </a:lvl1pPr>
          </a:lstStyle>
          <a:p>
            <a:pPr>
              <a:defRPr/>
            </a:pPr>
            <a:fld id="{44E0C004-35FE-499D-98D4-0BB6BD9C6739}" type="slidenum">
              <a:rPr lang="en-US" altLang="en-US"/>
              <a:pPr>
                <a:defRPr/>
              </a:pPr>
              <a:t>‹#›</a:t>
            </a:fld>
            <a:endParaRPr lang="en-US" altLang="en-US"/>
          </a:p>
        </p:txBody>
      </p:sp>
    </p:spTree>
    <p:extLst>
      <p:ext uri="{BB962C8B-B14F-4D97-AF65-F5344CB8AC3E}">
        <p14:creationId xmlns:p14="http://schemas.microsoft.com/office/powerpoint/2010/main" val="334832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a:xfrm>
            <a:off x="12322936" y="9220200"/>
            <a:ext cx="335028" cy="348813"/>
          </a:xfrm>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792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729471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2683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en-US"/>
              <a:t>Click to edit Master title style</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91187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5" name="Shape 25"/>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Shape 26"/>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latin typeface="Arial Narrow"/>
                <a:ea typeface="Arial Narrow"/>
                <a:cs typeface="Arial Narrow"/>
                <a:sym typeface="Arial Narrow"/>
              </a:defRPr>
            </a:lvl1pPr>
          </a:lstStyle>
          <a:p>
            <a:r>
              <a:t>Date</a:t>
            </a:r>
          </a:p>
        </p:txBody>
      </p:sp>
      <p:sp>
        <p:nvSpPr>
          <p:cNvPr id="28" name="Shape 28"/>
          <p:cNvSpPr>
            <a:spLocks noGrp="1"/>
          </p:cNvSpPr>
          <p:nvPr>
            <p:ph type="pic" idx="14"/>
          </p:nvPr>
        </p:nvSpPr>
        <p:spPr>
          <a:xfrm>
            <a:off x="368300" y="444500"/>
            <a:ext cx="12268200" cy="6324600"/>
          </a:xfrm>
          <a:prstGeom prst="rect">
            <a:avLst/>
          </a:prstGeom>
        </p:spPr>
        <p:txBody>
          <a:bodyPr lIns="91439" tIns="45719" rIns="91439" bIns="45719" anchor="t">
            <a:noAutofit/>
          </a:bodyPr>
          <a:lstStyle/>
          <a:p>
            <a:endParaRPr/>
          </a:p>
        </p:txBody>
      </p:sp>
      <p:sp>
        <p:nvSpPr>
          <p:cNvPr id="29" name="Shape 29"/>
          <p:cNvSpPr>
            <a:spLocks noGrp="1"/>
          </p:cNvSpPr>
          <p:nvPr>
            <p:ph type="title"/>
          </p:nvPr>
        </p:nvSpPr>
        <p:spPr>
          <a:xfrm>
            <a:off x="355600" y="6908800"/>
            <a:ext cx="12293600" cy="1104900"/>
          </a:xfrm>
          <a:prstGeom prst="rect">
            <a:avLst/>
          </a:prstGeom>
        </p:spPr>
        <p:txBody>
          <a:bodyPr anchor="b"/>
          <a:lstStyle/>
          <a:p>
            <a:r>
              <a:t>Title Text</a:t>
            </a:r>
          </a:p>
        </p:txBody>
      </p:sp>
      <p:sp>
        <p:nvSpPr>
          <p:cNvPr id="30" name="Shape 30"/>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487493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1358360"/>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349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098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3344878"/>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037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45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2068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8" name="Shape 38"/>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Shape 40"/>
          <p:cNvSpPr>
            <a:spLocks noGrp="1"/>
          </p:cNvSpPr>
          <p:nvPr>
            <p:ph type="title"/>
          </p:nvPr>
        </p:nvSpPr>
        <p:spPr>
          <a:xfrm>
            <a:off x="355600" y="2628900"/>
            <a:ext cx="12293600" cy="2108200"/>
          </a:xfrm>
          <a:prstGeom prst="rect">
            <a:avLst/>
          </a:prstGeom>
        </p:spPr>
        <p:txBody>
          <a:bodyPr anchor="b"/>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Shape 49"/>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355600" y="1930400"/>
            <a:ext cx="5816600" cy="3238500"/>
          </a:xfrm>
          <a:prstGeom prst="rect">
            <a:avLst/>
          </a:prstGeom>
        </p:spPr>
        <p:txBody>
          <a:bodyPr anchor="b"/>
          <a:lstStyle/>
          <a:p>
            <a:r>
              <a:t>Title Text</a:t>
            </a:r>
          </a:p>
        </p:txBody>
      </p:sp>
      <p:sp>
        <p:nvSpPr>
          <p:cNvPr id="52" name="Shape 52"/>
          <p:cNvSpPr>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Shape 77"/>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Shape 78"/>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Shape 79"/>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80" name="Shape 80"/>
          <p:cNvSpPr>
            <a:spLocks noGrp="1"/>
          </p:cNvSpPr>
          <p:nvPr>
            <p:ph type="title"/>
          </p:nvPr>
        </p:nvSpPr>
        <p:spPr>
          <a:xfrm>
            <a:off x="355600" y="444500"/>
            <a:ext cx="5816600" cy="2044700"/>
          </a:xfrm>
          <a:prstGeom prst="rect">
            <a:avLst/>
          </a:prstGeom>
        </p:spPr>
        <p:txBody>
          <a:bodyPr/>
          <a:lstStyle/>
          <a:p>
            <a:r>
              <a:t>Title Text</a:t>
            </a:r>
          </a:p>
        </p:txBody>
      </p:sp>
      <p:sp>
        <p:nvSpPr>
          <p:cNvPr id="81" name="Shape 81"/>
          <p:cNvSpPr>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7" name="Shape 97"/>
          <p:cNvSpPr>
            <a:spLocks noGrp="1"/>
          </p:cNvSpPr>
          <p:nvPr>
            <p:ph type="pic" sz="half" idx="13"/>
          </p:nvPr>
        </p:nvSpPr>
        <p:spPr>
          <a:xfrm>
            <a:off x="6502400" y="4813300"/>
            <a:ext cx="6121400" cy="4356100"/>
          </a:xfrm>
          <a:prstGeom prst="rect">
            <a:avLst/>
          </a:prstGeom>
        </p:spPr>
        <p:txBody>
          <a:bodyPr lIns="91439" tIns="45719" rIns="91439" bIns="45719" anchor="t">
            <a:noAutofit/>
          </a:bodyPr>
          <a:lstStyle/>
          <a:p>
            <a:endParaRPr/>
          </a:p>
        </p:txBody>
      </p:sp>
      <p:sp>
        <p:nvSpPr>
          <p:cNvPr id="98" name="Shape 98"/>
          <p:cNvSpPr>
            <a:spLocks noGrp="1"/>
          </p:cNvSpPr>
          <p:nvPr>
            <p:ph type="pic" sz="half" idx="14"/>
          </p:nvPr>
        </p:nvSpPr>
        <p:spPr>
          <a:xfrm>
            <a:off x="6502400" y="444500"/>
            <a:ext cx="6121400" cy="4368800"/>
          </a:xfrm>
          <a:prstGeom prst="rect">
            <a:avLst/>
          </a:prstGeom>
        </p:spPr>
        <p:txBody>
          <a:bodyPr lIns="91439" tIns="45719" rIns="91439" bIns="45719" anchor="t">
            <a:noAutofit/>
          </a:bodyPr>
          <a:lstStyle/>
          <a:p>
            <a:endParaRPr/>
          </a:p>
        </p:txBody>
      </p:sp>
      <p:sp>
        <p:nvSpPr>
          <p:cNvPr id="99" name="Shape 99"/>
          <p:cNvSpPr>
            <a:spLocks noGrp="1"/>
          </p:cNvSpPr>
          <p:nvPr>
            <p:ph type="pic" idx="15"/>
          </p:nvPr>
        </p:nvSpPr>
        <p:spPr>
          <a:xfrm>
            <a:off x="368300" y="444500"/>
            <a:ext cx="6121400" cy="8724900"/>
          </a:xfrm>
          <a:prstGeom prst="rect">
            <a:avLst/>
          </a:prstGeom>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hape 2"/>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12331700" y="9220200"/>
            <a:ext cx="317500" cy="355600"/>
          </a:xfrm>
          <a:prstGeom prst="rect">
            <a:avLst/>
          </a:prstGeom>
          <a:ln w="12700">
            <a:miter lim="400000"/>
          </a:ln>
        </p:spPr>
        <p:txBody>
          <a:bodyPr wrap="none" lIns="50800" tIns="50800" rIns="50800" bIns="50800">
            <a:spAutoFit/>
          </a:bodyPr>
          <a:lstStyle>
            <a:lvl1pPr>
              <a:defRPr sz="1600">
                <a:solidFill>
                  <a:schemeClr val="accent1">
                    <a:hueOff val="54750"/>
                    <a:satOff val="-1697"/>
                    <a:lumOff val="-18038"/>
                  </a:schemeClr>
                </a:solidFill>
                <a:latin typeface="Palatino"/>
                <a:ea typeface="Palatino"/>
                <a:cs typeface="Palatino"/>
                <a:sym typeface="Palatin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Lst>
  <p:transition spd="med"/>
  <p:hf hdr="0" ftr="0" dt="0"/>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650230"/>
            <a:endParaRPr lang="en-US" dirty="0">
              <a:solidFill>
                <a:prstClr val="white">
                  <a:tint val="75000"/>
                </a:prstClr>
              </a:solidFill>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650230"/>
            <a:endParaRPr lang="en-US" dirty="0">
              <a:solidFill>
                <a:prstClr val="white">
                  <a:tint val="75000"/>
                </a:prstClr>
              </a:solidFill>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650230"/>
            <a:fld id="{2AC27A5A-7290-4DE1-BA94-4BE8A8E57DCF}" type="slidenum">
              <a:rPr lang="en-US" smtClean="0">
                <a:solidFill>
                  <a:prstClr val="white">
                    <a:tint val="75000"/>
                  </a:prstClr>
                </a:solidFill>
              </a:rPr>
              <a:pPr defTabSz="650230"/>
              <a:t>‹#›</a:t>
            </a:fld>
            <a:endParaRPr lang="en-US" dirty="0">
              <a:solidFill>
                <a:prstClr val="white">
                  <a:tint val="75000"/>
                </a:prstClr>
              </a:solidFill>
            </a:endParaRPr>
          </a:p>
        </p:txBody>
      </p:sp>
    </p:spTree>
    <p:extLst>
      <p:ext uri="{BB962C8B-B14F-4D97-AF65-F5344CB8AC3E}">
        <p14:creationId xmlns:p14="http://schemas.microsoft.com/office/powerpoint/2010/main" val="207891859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2F94D-3517-4B66-95AB-643A30A2FE89}"/>
              </a:ext>
            </a:extLst>
          </p:cNvPr>
          <p:cNvSpPr txBox="1"/>
          <p:nvPr/>
        </p:nvSpPr>
        <p:spPr>
          <a:xfrm>
            <a:off x="858644" y="1295995"/>
            <a:ext cx="11563815" cy="1210588"/>
          </a:xfrm>
          <a:prstGeom prst="rect">
            <a:avLst/>
          </a:prstGeom>
          <a:ln/>
        </p:spPr>
        <p:style>
          <a:lnRef idx="1">
            <a:schemeClr val="accent3"/>
          </a:lnRef>
          <a:fillRef idx="3">
            <a:schemeClr val="accent3"/>
          </a:fillRef>
          <a:effectRef idx="2">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324863"/>
                </a:solidFill>
                <a:effectLst/>
                <a:uFillTx/>
                <a:latin typeface="+mj-lt"/>
                <a:ea typeface="+mj-ea"/>
                <a:cs typeface="+mj-cs"/>
                <a:sym typeface="Tahoma"/>
              </a:rPr>
              <a:t>HOSEA – A STORY OF GOD’S DEVOTION TO HIS PEOPLE AND PROMISE</a:t>
            </a:r>
          </a:p>
        </p:txBody>
      </p:sp>
      <p:sp>
        <p:nvSpPr>
          <p:cNvPr id="3" name="Slide Number Placeholder 2">
            <a:extLst>
              <a:ext uri="{FF2B5EF4-FFF2-40B4-BE49-F238E27FC236}">
                <a16:creationId xmlns:a16="http://schemas.microsoft.com/office/drawing/2014/main" id="{708FD23A-2CF8-4C11-9A42-DD2ADA0D8C56}"/>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5" name="TextBox 4">
            <a:extLst>
              <a:ext uri="{FF2B5EF4-FFF2-40B4-BE49-F238E27FC236}">
                <a16:creationId xmlns:a16="http://schemas.microsoft.com/office/drawing/2014/main" id="{A3332013-8AB6-4AAB-BFB8-295438B47B8C}"/>
              </a:ext>
            </a:extLst>
          </p:cNvPr>
          <p:cNvSpPr txBox="1"/>
          <p:nvPr/>
        </p:nvSpPr>
        <p:spPr>
          <a:xfrm>
            <a:off x="588360" y="1578376"/>
            <a:ext cx="11864324" cy="7478970"/>
          </a:xfrm>
          <a:prstGeom prst="rect">
            <a:avLst/>
          </a:prstGeom>
          <a:noFill/>
          <a:ln w="38100">
            <a:solidFill>
              <a:srgbClr val="FFFF00"/>
            </a:solidFill>
          </a:ln>
        </p:spPr>
        <p:txBody>
          <a:bodyPr wrap="square" rtlCol="0">
            <a:spAutoFit/>
          </a:bodyPr>
          <a:lstStyle/>
          <a:p>
            <a:pPr algn="l" defTabSz="1300460" hangingPunct="1"/>
            <a:r>
              <a:rPr lang="en-US" sz="3600" kern="1200" dirty="0">
                <a:solidFill>
                  <a:schemeClr val="tx1"/>
                </a:solidFill>
                <a:latin typeface="Tahoma" charset="0"/>
                <a:ea typeface="Tahoma" charset="0"/>
                <a:cs typeface="Tahoma" charset="0"/>
              </a:rPr>
              <a:t>Why study “the prophets”? </a:t>
            </a:r>
          </a:p>
          <a:p>
            <a:pPr algn="l" defTabSz="1300460" hangingPunct="1"/>
            <a:endParaRPr lang="en-US" sz="36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600" kern="1200" dirty="0">
                <a:solidFill>
                  <a:schemeClr val="tx1"/>
                </a:solidFill>
                <a:latin typeface="Tahoma" charset="0"/>
                <a:ea typeface="Tahoma" charset="0"/>
                <a:cs typeface="Tahoma" charset="0"/>
              </a:rPr>
              <a:t>Fulfillment - </a:t>
            </a:r>
            <a:r>
              <a:rPr lang="en-US" sz="3200" kern="1200" dirty="0">
                <a:solidFill>
                  <a:schemeClr val="tx1"/>
                </a:solidFill>
                <a:latin typeface="Tahoma" charset="0"/>
                <a:ea typeface="Tahoma" charset="0"/>
                <a:cs typeface="Tahoma" charset="0"/>
              </a:rPr>
              <a:t>prophecies prove that Jesus is the Christ.</a:t>
            </a:r>
          </a:p>
          <a:p>
            <a:pPr marL="571500" indent="-571500" algn="l" defTabSz="1300460" hangingPunct="1">
              <a:buFont typeface="Arial" panose="020B0604020202020204" pitchFamily="34" charset="0"/>
              <a:buChar char="•"/>
            </a:pPr>
            <a:endParaRPr lang="en-US" sz="32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200" kern="1200" dirty="0">
                <a:solidFill>
                  <a:schemeClr val="tx1"/>
                </a:solidFill>
                <a:latin typeface="Tahoma" charset="0"/>
                <a:ea typeface="Tahoma" charset="0"/>
                <a:cs typeface="Tahoma" charset="0"/>
              </a:rPr>
              <a:t>Confirmation - God made the seemingly impossible possible and the prophets served to confirm that God is in control and God will fulfill His promises</a:t>
            </a:r>
          </a:p>
          <a:p>
            <a:pPr marL="571500" indent="-571500" algn="l" defTabSz="1300460" hangingPunct="1">
              <a:buFont typeface="Arial" panose="020B0604020202020204" pitchFamily="34" charset="0"/>
              <a:buChar char="•"/>
            </a:pPr>
            <a:endParaRPr lang="en-US" sz="32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600" kern="1200" dirty="0">
                <a:solidFill>
                  <a:schemeClr val="tx1"/>
                </a:solidFill>
                <a:latin typeface="Tahoma" charset="0"/>
                <a:ea typeface="Tahoma" charset="0"/>
                <a:cs typeface="Tahoma" charset="0"/>
              </a:rPr>
              <a:t>“Parallelism” w/ nations and tribulations today.  </a:t>
            </a:r>
          </a:p>
          <a:p>
            <a:pPr marL="571500" indent="-571500" algn="l" defTabSz="1300460" hangingPunct="1">
              <a:buFont typeface="Arial" panose="020B0604020202020204" pitchFamily="34" charset="0"/>
              <a:buChar char="•"/>
            </a:pPr>
            <a:endParaRPr lang="en-US" sz="36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600" kern="1200" dirty="0">
                <a:solidFill>
                  <a:schemeClr val="tx1"/>
                </a:solidFill>
                <a:latin typeface="Tahoma" charset="0"/>
                <a:ea typeface="Tahoma" charset="0"/>
                <a:cs typeface="Tahoma" charset="0"/>
              </a:rPr>
              <a:t>Learn of God’s Character – </a:t>
            </a:r>
            <a:r>
              <a:rPr lang="en-US" sz="3200" kern="1200" dirty="0">
                <a:solidFill>
                  <a:schemeClr val="tx1"/>
                </a:solidFill>
                <a:latin typeface="Tahoma" charset="0"/>
                <a:ea typeface="Tahoma" charset="0"/>
                <a:cs typeface="Tahoma" charset="0"/>
              </a:rPr>
              <a:t>God speaks, His directives to them reveal much about His Will, His Holiness, His Mercy. </a:t>
            </a:r>
          </a:p>
          <a:p>
            <a:pPr marL="571500" indent="-571500" algn="l" defTabSz="1300460" hangingPunct="1">
              <a:buFont typeface="Arial" panose="020B0604020202020204" pitchFamily="34" charset="0"/>
              <a:buChar char="•"/>
            </a:pPr>
            <a:endParaRPr lang="en-US" sz="3600" kern="1200" dirty="0">
              <a:solidFill>
                <a:schemeClr val="tx1"/>
              </a:solidFill>
              <a:latin typeface="Tahoma" charset="0"/>
              <a:ea typeface="Tahoma" charset="0"/>
              <a:cs typeface="Tahoma" charset="0"/>
            </a:endParaRPr>
          </a:p>
          <a:p>
            <a:pPr algn="l" defTabSz="1300460" hangingPunct="1"/>
            <a:endParaRPr lang="en-US" sz="3600" kern="1200" dirty="0">
              <a:solidFill>
                <a:schemeClr val="tx1"/>
              </a:solidFill>
              <a:latin typeface="Tahoma" charset="0"/>
              <a:ea typeface="Tahoma" charset="0"/>
              <a:cs typeface="Tahoma" charset="0"/>
            </a:endParaRPr>
          </a:p>
        </p:txBody>
      </p:sp>
      <p:sp>
        <p:nvSpPr>
          <p:cNvPr id="3" name="Slide Number Placeholder 2">
            <a:extLst>
              <a:ext uri="{FF2B5EF4-FFF2-40B4-BE49-F238E27FC236}">
                <a16:creationId xmlns:a16="http://schemas.microsoft.com/office/drawing/2014/main" id="{A30140A2-B9EE-470D-BE5E-AF60F162509B}"/>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241581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5" name="TextBox 4">
            <a:extLst>
              <a:ext uri="{FF2B5EF4-FFF2-40B4-BE49-F238E27FC236}">
                <a16:creationId xmlns:a16="http://schemas.microsoft.com/office/drawing/2014/main" id="{A3332013-8AB6-4AAB-BFB8-295438B47B8C}"/>
              </a:ext>
            </a:extLst>
          </p:cNvPr>
          <p:cNvSpPr txBox="1"/>
          <p:nvPr/>
        </p:nvSpPr>
        <p:spPr>
          <a:xfrm>
            <a:off x="588360" y="1578376"/>
            <a:ext cx="11864324" cy="5693866"/>
          </a:xfrm>
          <a:prstGeom prst="rect">
            <a:avLst/>
          </a:prstGeom>
          <a:noFill/>
          <a:ln w="38100">
            <a:solidFill>
              <a:srgbClr val="FFFF00"/>
            </a:solidFill>
          </a:ln>
        </p:spPr>
        <p:txBody>
          <a:bodyPr wrap="square" rtlCol="0">
            <a:spAutoFit/>
          </a:bodyPr>
          <a:lstStyle/>
          <a:p>
            <a:pPr algn="l" defTabSz="1300460" hangingPunct="1"/>
            <a:r>
              <a:rPr lang="en-US" sz="3600" kern="1200" dirty="0">
                <a:solidFill>
                  <a:schemeClr val="tx1"/>
                </a:solidFill>
                <a:latin typeface="Tahoma" charset="0"/>
                <a:ea typeface="Tahoma" charset="0"/>
                <a:cs typeface="Tahoma" charset="0"/>
              </a:rPr>
              <a:t>Their purpose &gt; </a:t>
            </a:r>
          </a:p>
          <a:p>
            <a:pPr algn="l" defTabSz="1300460" hangingPunct="1"/>
            <a:endParaRPr lang="en-US" sz="36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4000" kern="1200" dirty="0">
                <a:solidFill>
                  <a:schemeClr val="tx1"/>
                </a:solidFill>
                <a:latin typeface="Tahoma" charset="0"/>
                <a:ea typeface="Tahoma" charset="0"/>
                <a:cs typeface="Tahoma" charset="0"/>
              </a:rPr>
              <a:t>Role models – </a:t>
            </a:r>
            <a:r>
              <a:rPr lang="en-US" sz="3600" kern="1200" dirty="0">
                <a:solidFill>
                  <a:schemeClr val="tx1"/>
                </a:solidFill>
                <a:latin typeface="Tahoma" charset="0"/>
                <a:ea typeface="Tahoma" charset="0"/>
                <a:cs typeface="Tahoma" charset="0"/>
              </a:rPr>
              <a:t>of servanthood, humility, and unwavering faith in a faithless society. </a:t>
            </a:r>
          </a:p>
          <a:p>
            <a:pPr marL="571500" indent="-571500" algn="l" defTabSz="1300460" hangingPunct="1">
              <a:buFont typeface="Arial" panose="020B0604020202020204" pitchFamily="34" charset="0"/>
              <a:buChar char="•"/>
            </a:pPr>
            <a:endParaRPr lang="en-US" sz="36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600" kern="1200" dirty="0">
                <a:solidFill>
                  <a:schemeClr val="tx1"/>
                </a:solidFill>
                <a:latin typeface="Tahoma" charset="0"/>
                <a:ea typeface="Tahoma" charset="0"/>
                <a:cs typeface="Tahoma" charset="0"/>
              </a:rPr>
              <a:t>Lead us to reflect on our own character, our faith</a:t>
            </a:r>
          </a:p>
          <a:p>
            <a:pPr marL="571500" indent="-571500" algn="l" defTabSz="1300460" hangingPunct="1">
              <a:buFont typeface="Arial" panose="020B0604020202020204" pitchFamily="34" charset="0"/>
              <a:buChar char="•"/>
            </a:pPr>
            <a:endParaRPr lang="en-US" sz="3600" kern="1200" dirty="0">
              <a:solidFill>
                <a:schemeClr val="tx1"/>
              </a:solidFill>
              <a:latin typeface="Tahoma" charset="0"/>
              <a:ea typeface="Tahoma" charset="0"/>
              <a:cs typeface="Tahoma" charset="0"/>
            </a:endParaRPr>
          </a:p>
          <a:p>
            <a:pPr marL="571500" indent="-571500" algn="l" defTabSz="1300460" hangingPunct="1">
              <a:buFont typeface="Arial" panose="020B0604020202020204" pitchFamily="34" charset="0"/>
              <a:buChar char="•"/>
            </a:pPr>
            <a:r>
              <a:rPr lang="en-US" sz="3600" kern="1200" dirty="0">
                <a:solidFill>
                  <a:schemeClr val="tx1"/>
                </a:solidFill>
                <a:latin typeface="Tahoma" charset="0"/>
                <a:ea typeface="Tahoma" charset="0"/>
                <a:cs typeface="Tahoma" charset="0"/>
              </a:rPr>
              <a:t>Help us in our quest to be holy as He is Holy.</a:t>
            </a:r>
          </a:p>
          <a:p>
            <a:pPr marL="571500" indent="-571500" algn="l" defTabSz="1300460" hangingPunct="1">
              <a:buFont typeface="Arial" panose="020B0604020202020204" pitchFamily="34" charset="0"/>
              <a:buChar char="•"/>
            </a:pPr>
            <a:endParaRPr lang="en-US" sz="3600" kern="1200" dirty="0">
              <a:solidFill>
                <a:schemeClr val="tx1"/>
              </a:solidFill>
              <a:latin typeface="Tahoma" charset="0"/>
              <a:ea typeface="Tahoma" charset="0"/>
              <a:cs typeface="Tahoma" charset="0"/>
            </a:endParaRPr>
          </a:p>
          <a:p>
            <a:pPr algn="l" defTabSz="1300460" hangingPunct="1"/>
            <a:endParaRPr lang="en-US" sz="3600" kern="1200" dirty="0">
              <a:solidFill>
                <a:schemeClr val="tx1"/>
              </a:solidFill>
              <a:latin typeface="Tahoma" charset="0"/>
              <a:ea typeface="Tahoma" charset="0"/>
              <a:cs typeface="Tahoma" charset="0"/>
            </a:endParaRPr>
          </a:p>
        </p:txBody>
      </p:sp>
      <p:sp>
        <p:nvSpPr>
          <p:cNvPr id="3" name="Slide Number Placeholder 2">
            <a:extLst>
              <a:ext uri="{FF2B5EF4-FFF2-40B4-BE49-F238E27FC236}">
                <a16:creationId xmlns:a16="http://schemas.microsoft.com/office/drawing/2014/main" id="{84C11F8A-55D7-43EF-967F-08602BEC9290}"/>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41731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4501" y="3473545"/>
            <a:ext cx="6876790" cy="1170432"/>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prstClr val="white"/>
                </a:solidFill>
                <a:latin typeface="Tahoma" charset="0"/>
                <a:ea typeface="Tahoma" charset="0"/>
                <a:cs typeface="Tahoma" charset="0"/>
              </a:rPr>
              <a:t>Slaves in Egypt (400 years)</a:t>
            </a:r>
            <a:endParaRPr lang="en-US" sz="3982" kern="1200" dirty="0">
              <a:solidFill>
                <a:prstClr val="white"/>
              </a:solidFill>
              <a:latin typeface="Tahoma" charset="0"/>
              <a:ea typeface="Tahoma" charset="0"/>
              <a:cs typeface="Tahoma" charset="0"/>
            </a:endParaRPr>
          </a:p>
        </p:txBody>
      </p:sp>
      <p:sp>
        <p:nvSpPr>
          <p:cNvPr id="7" name="Rectangle 6"/>
          <p:cNvSpPr/>
          <p:nvPr/>
        </p:nvSpPr>
        <p:spPr>
          <a:xfrm>
            <a:off x="4723930" y="4762706"/>
            <a:ext cx="5359768" cy="11704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prstClr val="white"/>
                </a:solidFill>
                <a:latin typeface="Tahoma" charset="0"/>
                <a:ea typeface="Tahoma" charset="0"/>
                <a:cs typeface="Tahoma" charset="0"/>
              </a:rPr>
              <a:t>Wilderness </a:t>
            </a:r>
            <a:r>
              <a:rPr lang="en-US" sz="3982" kern="1200" dirty="0">
                <a:solidFill>
                  <a:prstClr val="white"/>
                </a:solidFill>
                <a:latin typeface="Tahoma" charset="0"/>
                <a:ea typeface="Tahoma" charset="0"/>
                <a:cs typeface="Tahoma" charset="0"/>
              </a:rPr>
              <a:t>(</a:t>
            </a:r>
            <a:r>
              <a:rPr lang="en-US" sz="3982" kern="1200">
                <a:solidFill>
                  <a:prstClr val="white"/>
                </a:solidFill>
                <a:latin typeface="Tahoma" charset="0"/>
                <a:ea typeface="Tahoma" charset="0"/>
                <a:cs typeface="Tahoma" charset="0"/>
              </a:rPr>
              <a:t>40 years</a:t>
            </a:r>
            <a:r>
              <a:rPr lang="en-US" sz="3982" kern="1200" dirty="0">
                <a:solidFill>
                  <a:prstClr val="white"/>
                </a:solidFill>
                <a:latin typeface="Tahoma" charset="0"/>
                <a:ea typeface="Tahoma" charset="0"/>
                <a:cs typeface="Tahoma" charset="0"/>
              </a:rPr>
              <a:t>)</a:t>
            </a:r>
          </a:p>
        </p:txBody>
      </p:sp>
      <p:sp>
        <p:nvSpPr>
          <p:cNvPr id="8" name="Rectangle 7"/>
          <p:cNvSpPr/>
          <p:nvPr/>
        </p:nvSpPr>
        <p:spPr>
          <a:xfrm>
            <a:off x="6556673" y="6052154"/>
            <a:ext cx="4502528" cy="1170432"/>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prstClr val="white"/>
                </a:solidFill>
                <a:latin typeface="Tahoma" charset="0"/>
                <a:ea typeface="Tahoma" charset="0"/>
                <a:cs typeface="Tahoma" charset="0"/>
              </a:rPr>
              <a:t>Conquer Canaan</a:t>
            </a:r>
            <a:endParaRPr lang="en-US" sz="3982" kern="1200" dirty="0">
              <a:solidFill>
                <a:prstClr val="white"/>
              </a:solidFill>
              <a:latin typeface="Tahoma" charset="0"/>
              <a:ea typeface="Tahoma" charset="0"/>
              <a:cs typeface="Tahoma" charset="0"/>
            </a:endParaRPr>
          </a:p>
        </p:txBody>
      </p:sp>
      <p:sp>
        <p:nvSpPr>
          <p:cNvPr id="9" name="Rectangle 8"/>
          <p:cNvSpPr/>
          <p:nvPr/>
        </p:nvSpPr>
        <p:spPr>
          <a:xfrm>
            <a:off x="902642" y="2184383"/>
            <a:ext cx="7642576" cy="117043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prstClr val="white"/>
                </a:solidFill>
                <a:latin typeface="Tahoma" charset="0"/>
                <a:ea typeface="Tahoma" charset="0"/>
                <a:cs typeface="Tahoma" charset="0"/>
              </a:rPr>
              <a:t>Abraham, Isaac, Jacob, 12 sons</a:t>
            </a:r>
          </a:p>
        </p:txBody>
      </p:sp>
      <p:sp>
        <p:nvSpPr>
          <p:cNvPr id="2" name="Title 1"/>
          <p:cNvSpPr>
            <a:spLocks noGrp="1"/>
          </p:cNvSpPr>
          <p:nvPr>
            <p:ph type="title"/>
          </p:nvPr>
        </p:nvSpPr>
        <p:spPr/>
        <p:txBody>
          <a:bodyPr/>
          <a:lstStyle/>
          <a:p>
            <a:pPr algn="ctr"/>
            <a:r>
              <a:rPr lang="en-US" dirty="0">
                <a:latin typeface="Tahoma" charset="0"/>
                <a:ea typeface="Tahoma" charset="0"/>
                <a:cs typeface="Tahoma" charset="0"/>
              </a:rPr>
              <a:t>History of Israel</a:t>
            </a:r>
          </a:p>
        </p:txBody>
      </p:sp>
      <p:sp>
        <p:nvSpPr>
          <p:cNvPr id="16" name="Rectangle 15"/>
          <p:cNvSpPr/>
          <p:nvPr/>
        </p:nvSpPr>
        <p:spPr>
          <a:xfrm>
            <a:off x="9802857" y="7341602"/>
            <a:ext cx="2532407" cy="21077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sysClr val="windowText" lastClr="000000"/>
                </a:solidFill>
                <a:latin typeface="Tahoma" charset="0"/>
                <a:ea typeface="Tahoma" charset="0"/>
                <a:cs typeface="Tahoma" charset="0"/>
              </a:rPr>
              <a:t>Israel (United Kingdom)</a:t>
            </a:r>
          </a:p>
        </p:txBody>
      </p:sp>
      <p:sp>
        <p:nvSpPr>
          <p:cNvPr id="4" name="TextBox 3">
            <a:extLst>
              <a:ext uri="{FF2B5EF4-FFF2-40B4-BE49-F238E27FC236}">
                <a16:creationId xmlns:a16="http://schemas.microsoft.com/office/drawing/2014/main" id="{19BF33E9-EF2D-4EE8-A1E0-AD4242D358FB}"/>
              </a:ext>
            </a:extLst>
          </p:cNvPr>
          <p:cNvSpPr txBox="1"/>
          <p:nvPr/>
        </p:nvSpPr>
        <p:spPr>
          <a:xfrm>
            <a:off x="529936" y="8021782"/>
            <a:ext cx="5527964" cy="1015663"/>
          </a:xfrm>
          <a:prstGeom prst="rect">
            <a:avLst/>
          </a:prstGeom>
          <a:noFill/>
          <a:ln w="19050">
            <a:solidFill>
              <a:srgbClr val="00B050"/>
            </a:solidFill>
          </a:ln>
        </p:spPr>
        <p:txBody>
          <a:bodyPr wrap="square" rtlCol="0">
            <a:spAutoFit/>
          </a:bodyPr>
          <a:lstStyle/>
          <a:p>
            <a:r>
              <a:rPr lang="en-US" i="1" dirty="0">
                <a:solidFill>
                  <a:schemeClr val="tx1"/>
                </a:solidFill>
              </a:rPr>
              <a:t>Credit to Daniel Broadwell on various slides to follow&gt;&gt;</a:t>
            </a:r>
          </a:p>
        </p:txBody>
      </p:sp>
      <p:sp>
        <p:nvSpPr>
          <p:cNvPr id="5" name="Slide Number Placeholder 4">
            <a:extLst>
              <a:ext uri="{FF2B5EF4-FFF2-40B4-BE49-F238E27FC236}">
                <a16:creationId xmlns:a16="http://schemas.microsoft.com/office/drawing/2014/main" id="{2516DDDD-6D97-47C3-92CE-85072C01723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254567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7500" y="215900"/>
            <a:ext cx="7531100" cy="93218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401088" y="220266"/>
            <a:ext cx="7526020" cy="9313545"/>
          </a:xfrm>
          <a:custGeom>
            <a:avLst/>
            <a:gdLst/>
            <a:ahLst/>
            <a:cxnLst/>
            <a:rect l="l" t="t" r="r" b="b"/>
            <a:pathLst>
              <a:path w="7526020" h="9313545">
                <a:moveTo>
                  <a:pt x="0" y="0"/>
                </a:moveTo>
                <a:lnTo>
                  <a:pt x="0" y="9313068"/>
                </a:lnTo>
                <a:lnTo>
                  <a:pt x="7525543" y="9313068"/>
                </a:lnTo>
                <a:lnTo>
                  <a:pt x="7525543" y="0"/>
                </a:lnTo>
                <a:lnTo>
                  <a:pt x="0" y="0"/>
                </a:lnTo>
                <a:close/>
              </a:path>
            </a:pathLst>
          </a:custGeom>
          <a:ln w="76200">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5422900" y="596900"/>
            <a:ext cx="2159000" cy="2438400"/>
          </a:xfrm>
          <a:prstGeom prst="rect">
            <a:avLst/>
          </a:prstGeom>
          <a:solidFill>
            <a:srgbClr val="000000"/>
          </a:solidFill>
        </p:spPr>
        <p:txBody>
          <a:bodyPr vert="horz" wrap="square" lIns="0" tIns="194310" rIns="0" bIns="0" rtlCol="0">
            <a:spAutoFit/>
          </a:bodyPr>
          <a:lstStyle/>
          <a:p>
            <a:pPr marL="57150" marR="50165" indent="128905">
              <a:lnSpc>
                <a:spcPct val="130100"/>
              </a:lnSpc>
              <a:spcBef>
                <a:spcPts val="1530"/>
              </a:spcBef>
            </a:pPr>
            <a:r>
              <a:rPr sz="4100" spc="-20" dirty="0">
                <a:solidFill>
                  <a:srgbClr val="FFFFFF"/>
                </a:solidFill>
              </a:rPr>
              <a:t>Divided  </a:t>
            </a:r>
            <a:r>
              <a:rPr sz="4100" spc="-700" dirty="0">
                <a:solidFill>
                  <a:srgbClr val="FFFFFF"/>
                </a:solidFill>
              </a:rPr>
              <a:t>K</a:t>
            </a:r>
            <a:r>
              <a:rPr sz="4100" spc="35" dirty="0">
                <a:solidFill>
                  <a:srgbClr val="FFFFFF"/>
                </a:solidFill>
              </a:rPr>
              <a:t>i</a:t>
            </a:r>
            <a:r>
              <a:rPr sz="4100" spc="85" dirty="0">
                <a:solidFill>
                  <a:srgbClr val="FFFFFF"/>
                </a:solidFill>
              </a:rPr>
              <a:t>n</a:t>
            </a:r>
            <a:r>
              <a:rPr sz="4100" spc="125" dirty="0">
                <a:solidFill>
                  <a:srgbClr val="FFFFFF"/>
                </a:solidFill>
              </a:rPr>
              <a:t>gd</a:t>
            </a:r>
            <a:r>
              <a:rPr sz="4100" spc="135" dirty="0">
                <a:solidFill>
                  <a:srgbClr val="FFFFFF"/>
                </a:solidFill>
              </a:rPr>
              <a:t>o</a:t>
            </a:r>
            <a:r>
              <a:rPr sz="4100" spc="275" dirty="0">
                <a:solidFill>
                  <a:srgbClr val="FFFFFF"/>
                </a:solidFill>
              </a:rPr>
              <a:t>m</a:t>
            </a:r>
            <a:endParaRPr sz="4100"/>
          </a:p>
        </p:txBody>
      </p:sp>
      <p:sp>
        <p:nvSpPr>
          <p:cNvPr id="5" name="object 5"/>
          <p:cNvSpPr txBox="1"/>
          <p:nvPr/>
        </p:nvSpPr>
        <p:spPr>
          <a:xfrm>
            <a:off x="208993" y="3012005"/>
            <a:ext cx="4657090" cy="2870200"/>
          </a:xfrm>
          <a:prstGeom prst="rect">
            <a:avLst/>
          </a:prstGeom>
          <a:solidFill>
            <a:schemeClr val="accent2">
              <a:lumMod val="60000"/>
              <a:lumOff val="40000"/>
            </a:schemeClr>
          </a:solidFill>
        </p:spPr>
        <p:txBody>
          <a:bodyPr vert="horz" wrap="square" lIns="0" tIns="12700" rIns="0" bIns="0" rtlCol="0">
            <a:spAutoFit/>
          </a:bodyPr>
          <a:lstStyle/>
          <a:p>
            <a:pPr marL="12700" marR="5080" indent="978535" algn="l">
              <a:lnSpc>
                <a:spcPct val="128699"/>
              </a:lnSpc>
              <a:spcBef>
                <a:spcPts val="100"/>
              </a:spcBef>
            </a:pPr>
            <a:r>
              <a:rPr sz="7250" spc="-185" dirty="0">
                <a:solidFill>
                  <a:srgbClr val="2E1A14"/>
                </a:solidFill>
                <a:latin typeface="Papyrus"/>
                <a:cs typeface="Papyrus"/>
              </a:rPr>
              <a:t>Hosea  </a:t>
            </a:r>
            <a:r>
              <a:rPr sz="7250" spc="-2050" dirty="0">
                <a:solidFill>
                  <a:srgbClr val="2E1A14"/>
                </a:solidFill>
                <a:latin typeface="Papyrus"/>
                <a:cs typeface="Papyrus"/>
              </a:rPr>
              <a:t>G</a:t>
            </a:r>
            <a:r>
              <a:rPr sz="7250" spc="110" dirty="0">
                <a:solidFill>
                  <a:srgbClr val="2E1A14"/>
                </a:solidFill>
                <a:latin typeface="Papyrus"/>
                <a:cs typeface="Papyrus"/>
              </a:rPr>
              <a:t>e</a:t>
            </a:r>
            <a:r>
              <a:rPr sz="7250" spc="225" dirty="0">
                <a:solidFill>
                  <a:srgbClr val="2E1A14"/>
                </a:solidFill>
                <a:latin typeface="Papyrus"/>
                <a:cs typeface="Papyrus"/>
              </a:rPr>
              <a:t>o</a:t>
            </a:r>
            <a:r>
              <a:rPr sz="7250" spc="155" dirty="0">
                <a:solidFill>
                  <a:srgbClr val="2E1A14"/>
                </a:solidFill>
                <a:latin typeface="Papyrus"/>
                <a:cs typeface="Papyrus"/>
              </a:rPr>
              <a:t>g</a:t>
            </a:r>
            <a:r>
              <a:rPr sz="7250" spc="200" dirty="0">
                <a:solidFill>
                  <a:srgbClr val="2E1A14"/>
                </a:solidFill>
                <a:latin typeface="Papyrus"/>
                <a:cs typeface="Papyrus"/>
              </a:rPr>
              <a:t>r</a:t>
            </a:r>
            <a:r>
              <a:rPr sz="7250" spc="180" dirty="0">
                <a:solidFill>
                  <a:srgbClr val="2E1A14"/>
                </a:solidFill>
                <a:latin typeface="Papyrus"/>
                <a:cs typeface="Papyrus"/>
              </a:rPr>
              <a:t>a</a:t>
            </a:r>
            <a:r>
              <a:rPr sz="7250" spc="285" dirty="0">
                <a:solidFill>
                  <a:srgbClr val="2E1A14"/>
                </a:solidFill>
                <a:latin typeface="Papyrus"/>
                <a:cs typeface="Papyrus"/>
              </a:rPr>
              <a:t>p</a:t>
            </a:r>
            <a:r>
              <a:rPr sz="7250" spc="400" dirty="0">
                <a:solidFill>
                  <a:srgbClr val="2E1A14"/>
                </a:solidFill>
                <a:latin typeface="Papyrus"/>
                <a:cs typeface="Papyrus"/>
              </a:rPr>
              <a:t>h</a:t>
            </a:r>
            <a:r>
              <a:rPr sz="7250" spc="250" dirty="0">
                <a:solidFill>
                  <a:srgbClr val="2E1A14"/>
                </a:solidFill>
                <a:latin typeface="Papyrus"/>
                <a:cs typeface="Papyrus"/>
              </a:rPr>
              <a:t>y</a:t>
            </a:r>
            <a:endParaRPr sz="7250" dirty="0">
              <a:latin typeface="Papyrus"/>
              <a:cs typeface="Papyrus"/>
            </a:endParaRPr>
          </a:p>
        </p:txBody>
      </p:sp>
      <p:sp>
        <p:nvSpPr>
          <p:cNvPr id="6" name="object 6"/>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7" name="Slide Number Placeholder 6">
            <a:extLst>
              <a:ext uri="{FF2B5EF4-FFF2-40B4-BE49-F238E27FC236}">
                <a16:creationId xmlns:a16="http://schemas.microsoft.com/office/drawing/2014/main" id="{4579F045-BEA5-40FA-98BD-64451DD3A2B4}"/>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52778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1007" y="2496957"/>
            <a:ext cx="4695121" cy="9470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50230" hangingPunct="1"/>
            <a:r>
              <a:rPr lang="en-US" sz="4551" kern="1200" dirty="0">
                <a:solidFill>
                  <a:sysClr val="windowText" lastClr="000000"/>
                </a:solidFill>
                <a:latin typeface="Tahoma" charset="0"/>
                <a:ea typeface="Tahoma" charset="0"/>
                <a:cs typeface="Tahoma" charset="0"/>
              </a:rPr>
              <a:t>Israel (Northern)</a:t>
            </a:r>
          </a:p>
        </p:txBody>
      </p:sp>
      <p:sp>
        <p:nvSpPr>
          <p:cNvPr id="4" name="Rectangle 3"/>
          <p:cNvSpPr/>
          <p:nvPr/>
        </p:nvSpPr>
        <p:spPr>
          <a:xfrm>
            <a:off x="2931009" y="4130234"/>
            <a:ext cx="6506625" cy="949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50230" hangingPunct="1"/>
            <a:r>
              <a:rPr lang="en-US" sz="4551" kern="1200" dirty="0">
                <a:solidFill>
                  <a:sysClr val="windowText" lastClr="000000"/>
                </a:solidFill>
                <a:latin typeface="Tahoma" charset="0"/>
                <a:ea typeface="Tahoma" charset="0"/>
                <a:cs typeface="Tahoma" charset="0"/>
              </a:rPr>
              <a:t>Judah (Southern)</a:t>
            </a:r>
          </a:p>
        </p:txBody>
      </p:sp>
      <p:sp>
        <p:nvSpPr>
          <p:cNvPr id="7" name="Rectangle 6"/>
          <p:cNvSpPr/>
          <p:nvPr/>
        </p:nvSpPr>
        <p:spPr>
          <a:xfrm>
            <a:off x="7624507" y="2075367"/>
            <a:ext cx="2458470" cy="1448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prstClr val="white"/>
                </a:solidFill>
                <a:latin typeface="Tahoma" charset="0"/>
                <a:ea typeface="Tahoma" charset="0"/>
                <a:cs typeface="Tahoma" charset="0"/>
              </a:rPr>
              <a:t>Assyrian Captivity</a:t>
            </a:r>
          </a:p>
        </p:txBody>
      </p:sp>
      <p:sp>
        <p:nvSpPr>
          <p:cNvPr id="8" name="Rectangle 7"/>
          <p:cNvSpPr/>
          <p:nvPr/>
        </p:nvSpPr>
        <p:spPr>
          <a:xfrm>
            <a:off x="8579287" y="4102433"/>
            <a:ext cx="2697027" cy="1613750"/>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prstClr val="white"/>
                </a:solidFill>
                <a:latin typeface="Tahoma" charset="0"/>
                <a:ea typeface="Tahoma" charset="0"/>
                <a:cs typeface="Tahoma" charset="0"/>
              </a:rPr>
              <a:t>Babylonian Captivity</a:t>
            </a:r>
          </a:p>
        </p:txBody>
      </p:sp>
      <p:sp>
        <p:nvSpPr>
          <p:cNvPr id="9" name="Rectangle 8"/>
          <p:cNvSpPr/>
          <p:nvPr/>
        </p:nvSpPr>
        <p:spPr>
          <a:xfrm>
            <a:off x="395074" y="2727425"/>
            <a:ext cx="2532407" cy="21077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sysClr val="windowText" lastClr="000000"/>
                </a:solidFill>
                <a:latin typeface="Tahoma" charset="0"/>
                <a:ea typeface="Tahoma" charset="0"/>
                <a:cs typeface="Tahoma" charset="0"/>
              </a:rPr>
              <a:t>Israel (United Kingdom)</a:t>
            </a:r>
          </a:p>
        </p:txBody>
      </p:sp>
      <p:sp>
        <p:nvSpPr>
          <p:cNvPr id="10" name="5-Point Star 9"/>
          <p:cNvSpPr/>
          <p:nvPr/>
        </p:nvSpPr>
        <p:spPr>
          <a:xfrm>
            <a:off x="7272200" y="3729558"/>
            <a:ext cx="707856" cy="70099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endParaRPr lang="en-US" sz="2560" kern="1200">
              <a:solidFill>
                <a:prstClr val="white"/>
              </a:solidFill>
              <a:latin typeface="Calibri" panose="020F0502020204030204"/>
            </a:endParaRPr>
          </a:p>
        </p:txBody>
      </p:sp>
      <p:sp>
        <p:nvSpPr>
          <p:cNvPr id="11" name="5-Point Star 10"/>
          <p:cNvSpPr/>
          <p:nvPr/>
        </p:nvSpPr>
        <p:spPr>
          <a:xfrm>
            <a:off x="3976262" y="5192193"/>
            <a:ext cx="707856" cy="70099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endParaRPr lang="en-US" sz="2560" kern="1200">
              <a:solidFill>
                <a:prstClr val="white"/>
              </a:solidFill>
              <a:latin typeface="Calibri" panose="020F0502020204030204"/>
            </a:endParaRPr>
          </a:p>
        </p:txBody>
      </p:sp>
      <p:sp>
        <p:nvSpPr>
          <p:cNvPr id="12" name="TextBox 11"/>
          <p:cNvSpPr txBox="1"/>
          <p:nvPr/>
        </p:nvSpPr>
        <p:spPr>
          <a:xfrm>
            <a:off x="4717037" y="5208655"/>
            <a:ext cx="3419200" cy="705129"/>
          </a:xfrm>
          <a:prstGeom prst="rect">
            <a:avLst/>
          </a:prstGeom>
          <a:noFill/>
        </p:spPr>
        <p:txBody>
          <a:bodyPr wrap="square" rtlCol="0">
            <a:spAutoFit/>
          </a:bodyPr>
          <a:lstStyle/>
          <a:p>
            <a:pPr algn="l" defTabSz="650230" hangingPunct="1"/>
            <a:r>
              <a:rPr lang="en-US" sz="3982" kern="1200">
                <a:solidFill>
                  <a:prstClr val="white"/>
                </a:solidFill>
                <a:latin typeface="Tahoma" charset="0"/>
                <a:ea typeface="Tahoma" charset="0"/>
                <a:cs typeface="Tahoma" charset="0"/>
              </a:rPr>
              <a:t>= Isaiah’s life</a:t>
            </a:r>
            <a:endParaRPr lang="en-US" sz="3982" kern="1200" dirty="0">
              <a:solidFill>
                <a:prstClr val="white"/>
              </a:solidFill>
              <a:latin typeface="Tahoma" charset="0"/>
              <a:ea typeface="Tahoma" charset="0"/>
              <a:cs typeface="Tahoma" charset="0"/>
            </a:endParaRPr>
          </a:p>
        </p:txBody>
      </p:sp>
      <p:sp>
        <p:nvSpPr>
          <p:cNvPr id="15" name="Rectangle 14"/>
          <p:cNvSpPr/>
          <p:nvPr/>
        </p:nvSpPr>
        <p:spPr>
          <a:xfrm>
            <a:off x="10813109" y="3305422"/>
            <a:ext cx="1860446" cy="1015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sysClr val="windowText" lastClr="000000"/>
                </a:solidFill>
                <a:latin typeface="Tahoma" charset="0"/>
                <a:ea typeface="Tahoma" charset="0"/>
                <a:cs typeface="Tahoma" charset="0"/>
              </a:rPr>
              <a:t>Return</a:t>
            </a:r>
            <a:endParaRPr lang="en-US" sz="3982" kern="1200" dirty="0">
              <a:solidFill>
                <a:sysClr val="windowText" lastClr="000000"/>
              </a:solidFill>
              <a:latin typeface="Tahoma" charset="0"/>
              <a:ea typeface="Tahoma" charset="0"/>
              <a:cs typeface="Tahoma" charset="0"/>
            </a:endParaRPr>
          </a:p>
        </p:txBody>
      </p:sp>
      <p:sp>
        <p:nvSpPr>
          <p:cNvPr id="13" name="Title 1"/>
          <p:cNvSpPr>
            <a:spLocks noGrp="1"/>
          </p:cNvSpPr>
          <p:nvPr>
            <p:ph type="title"/>
          </p:nvPr>
        </p:nvSpPr>
        <p:spPr>
          <a:xfrm>
            <a:off x="894080" y="322242"/>
            <a:ext cx="11216640" cy="1885245"/>
          </a:xfrm>
        </p:spPr>
        <p:txBody>
          <a:bodyPr/>
          <a:lstStyle/>
          <a:p>
            <a:pPr algn="ctr"/>
            <a:r>
              <a:rPr lang="en-US" dirty="0">
                <a:latin typeface="Tahoma" charset="0"/>
                <a:ea typeface="Tahoma" charset="0"/>
                <a:cs typeface="Tahoma" charset="0"/>
              </a:rPr>
              <a:t>History of Israel</a:t>
            </a:r>
          </a:p>
        </p:txBody>
      </p:sp>
      <p:sp>
        <p:nvSpPr>
          <p:cNvPr id="14" name="object 4">
            <a:extLst>
              <a:ext uri="{FF2B5EF4-FFF2-40B4-BE49-F238E27FC236}">
                <a16:creationId xmlns:a16="http://schemas.microsoft.com/office/drawing/2014/main" id="{0385DD81-FBF7-4535-9AE3-86FF80954173}"/>
              </a:ext>
            </a:extLst>
          </p:cNvPr>
          <p:cNvSpPr txBox="1"/>
          <p:nvPr/>
        </p:nvSpPr>
        <p:spPr>
          <a:xfrm>
            <a:off x="514696" y="7081088"/>
            <a:ext cx="11668760" cy="508233"/>
          </a:xfrm>
          <a:prstGeom prst="rect">
            <a:avLst/>
          </a:prstGeom>
        </p:spPr>
        <p:txBody>
          <a:bodyPr vert="horz" wrap="square" lIns="0" tIns="15638" rIns="0" bIns="0" rtlCol="0">
            <a:spAutoFit/>
          </a:bodyPr>
          <a:lstStyle/>
          <a:p>
            <a:pPr marL="208506" algn="l">
              <a:spcBef>
                <a:spcPts val="123"/>
              </a:spcBef>
              <a:tabLst>
                <a:tab pos="3542286" algn="l"/>
              </a:tabLst>
            </a:pPr>
            <a:r>
              <a:rPr sz="3200" spc="5" dirty="0">
                <a:solidFill>
                  <a:schemeClr val="tx1"/>
                </a:solidFill>
                <a:latin typeface="Cambria"/>
                <a:ea typeface="Tahoma"/>
                <a:cs typeface="Cambria"/>
              </a:rPr>
              <a:t>Israel </a:t>
            </a:r>
            <a:r>
              <a:rPr sz="3200" spc="9" dirty="0">
                <a:solidFill>
                  <a:schemeClr val="tx1"/>
                </a:solidFill>
                <a:latin typeface="Cambria"/>
                <a:ea typeface="Tahoma"/>
                <a:cs typeface="Cambria"/>
              </a:rPr>
              <a:t>goes into </a:t>
            </a:r>
            <a:r>
              <a:rPr sz="3200" spc="5" dirty="0">
                <a:solidFill>
                  <a:schemeClr val="tx1"/>
                </a:solidFill>
                <a:latin typeface="Cambria"/>
                <a:ea typeface="Tahoma"/>
                <a:cs typeface="Cambria"/>
              </a:rPr>
              <a:t>exile </a:t>
            </a:r>
            <a:r>
              <a:rPr sz="3200" spc="9" dirty="0">
                <a:solidFill>
                  <a:schemeClr val="tx1"/>
                </a:solidFill>
                <a:latin typeface="Cambria"/>
                <a:ea typeface="Tahoma"/>
                <a:cs typeface="Cambria"/>
              </a:rPr>
              <a:t>in</a:t>
            </a:r>
            <a:r>
              <a:rPr sz="3200" spc="91" dirty="0">
                <a:solidFill>
                  <a:schemeClr val="tx1"/>
                </a:solidFill>
                <a:latin typeface="Cambria"/>
                <a:ea typeface="Tahoma"/>
                <a:cs typeface="Cambria"/>
              </a:rPr>
              <a:t> </a:t>
            </a:r>
            <a:r>
              <a:rPr lang="en-US" sz="3200" spc="9" dirty="0">
                <a:solidFill>
                  <a:schemeClr val="tx1"/>
                </a:solidFill>
                <a:latin typeface="Cambria"/>
                <a:ea typeface="Tahoma"/>
                <a:cs typeface="Cambria"/>
              </a:rPr>
              <a:t>???</a:t>
            </a:r>
            <a:r>
              <a:rPr sz="3200" spc="23" dirty="0">
                <a:solidFill>
                  <a:schemeClr val="tx1"/>
                </a:solidFill>
                <a:latin typeface="Cambria"/>
                <a:ea typeface="Tahoma"/>
                <a:cs typeface="Cambria"/>
              </a:rPr>
              <a:t> </a:t>
            </a:r>
            <a:r>
              <a:rPr sz="3200" spc="14" dirty="0">
                <a:solidFill>
                  <a:schemeClr val="tx1"/>
                </a:solidFill>
                <a:latin typeface="Cambria"/>
                <a:ea typeface="Tahoma"/>
                <a:cs typeface="Cambria"/>
              </a:rPr>
              <a:t>BC</a:t>
            </a:r>
            <a:r>
              <a:rPr lang="en-US" sz="3200" spc="14" dirty="0">
                <a:solidFill>
                  <a:schemeClr val="tx1"/>
                </a:solidFill>
                <a:latin typeface="Cambria"/>
                <a:ea typeface="Tahoma"/>
                <a:cs typeface="Cambria"/>
              </a:rPr>
              <a:t>. </a:t>
            </a:r>
            <a:r>
              <a:rPr sz="3200" spc="14" dirty="0">
                <a:solidFill>
                  <a:schemeClr val="tx1"/>
                </a:solidFill>
                <a:latin typeface="Cambria"/>
                <a:ea typeface="Tahoma"/>
                <a:cs typeface="Cambria"/>
              </a:rPr>
              <a:t>	</a:t>
            </a:r>
            <a:r>
              <a:rPr sz="3200" spc="9" dirty="0">
                <a:solidFill>
                  <a:schemeClr val="tx1"/>
                </a:solidFill>
                <a:latin typeface="Cambria"/>
                <a:ea typeface="Tahoma"/>
                <a:cs typeface="Cambria"/>
              </a:rPr>
              <a:t>Judah goes into </a:t>
            </a:r>
            <a:r>
              <a:rPr sz="3200" spc="5" dirty="0">
                <a:solidFill>
                  <a:schemeClr val="tx1"/>
                </a:solidFill>
                <a:latin typeface="Cambria"/>
                <a:ea typeface="Tahoma"/>
                <a:cs typeface="Cambria"/>
              </a:rPr>
              <a:t>exile </a:t>
            </a:r>
            <a:r>
              <a:rPr sz="3200" spc="9" dirty="0">
                <a:solidFill>
                  <a:schemeClr val="tx1"/>
                </a:solidFill>
                <a:latin typeface="Cambria"/>
                <a:ea typeface="Tahoma"/>
                <a:cs typeface="Cambria"/>
              </a:rPr>
              <a:t>in </a:t>
            </a:r>
            <a:r>
              <a:rPr lang="en-US" sz="3200" spc="9" dirty="0">
                <a:solidFill>
                  <a:schemeClr val="tx1"/>
                </a:solidFill>
                <a:latin typeface="Cambria"/>
                <a:ea typeface="Tahoma"/>
                <a:cs typeface="Cambria"/>
              </a:rPr>
              <a:t>???</a:t>
            </a:r>
            <a:r>
              <a:rPr sz="3200" spc="23" dirty="0">
                <a:solidFill>
                  <a:schemeClr val="tx1"/>
                </a:solidFill>
                <a:latin typeface="Cambria"/>
                <a:ea typeface="Tahoma"/>
                <a:cs typeface="Cambria"/>
              </a:rPr>
              <a:t> </a:t>
            </a:r>
            <a:r>
              <a:rPr sz="3200" spc="14" dirty="0">
                <a:solidFill>
                  <a:schemeClr val="tx1"/>
                </a:solidFill>
                <a:latin typeface="Cambria"/>
                <a:ea typeface="Tahoma"/>
                <a:cs typeface="Cambria"/>
              </a:rPr>
              <a:t>BC</a:t>
            </a:r>
            <a:r>
              <a:rPr lang="en-US" sz="3200" spc="14" dirty="0">
                <a:solidFill>
                  <a:schemeClr val="tx1"/>
                </a:solidFill>
                <a:latin typeface="Cambria"/>
                <a:ea typeface="Tahoma"/>
                <a:cs typeface="Cambria"/>
              </a:rPr>
              <a:t>. </a:t>
            </a:r>
            <a:endParaRPr sz="3200" dirty="0">
              <a:solidFill>
                <a:schemeClr val="tx1"/>
              </a:solidFill>
              <a:latin typeface="Times New Roman"/>
              <a:ea typeface="Tahoma"/>
              <a:cs typeface="Times New Roman"/>
            </a:endParaRPr>
          </a:p>
        </p:txBody>
      </p:sp>
      <p:sp>
        <p:nvSpPr>
          <p:cNvPr id="2" name="Slide Number Placeholder 1">
            <a:extLst>
              <a:ext uri="{FF2B5EF4-FFF2-40B4-BE49-F238E27FC236}">
                <a16:creationId xmlns:a16="http://schemas.microsoft.com/office/drawing/2014/main" id="{931B2D2F-34F7-4F7E-98B2-4A44826B6C2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395707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1007" y="2496957"/>
            <a:ext cx="4695121" cy="9470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50230" hangingPunct="1"/>
            <a:r>
              <a:rPr lang="en-US" sz="4551" kern="1200" dirty="0">
                <a:solidFill>
                  <a:sysClr val="windowText" lastClr="000000"/>
                </a:solidFill>
                <a:latin typeface="Tahoma" charset="0"/>
                <a:ea typeface="Tahoma" charset="0"/>
                <a:cs typeface="Tahoma" charset="0"/>
              </a:rPr>
              <a:t>Israel (Northern)</a:t>
            </a:r>
          </a:p>
        </p:txBody>
      </p:sp>
      <p:sp>
        <p:nvSpPr>
          <p:cNvPr id="4" name="Rectangle 3"/>
          <p:cNvSpPr/>
          <p:nvPr/>
        </p:nvSpPr>
        <p:spPr>
          <a:xfrm>
            <a:off x="2931009" y="4130234"/>
            <a:ext cx="6506625" cy="949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50230" hangingPunct="1"/>
            <a:r>
              <a:rPr lang="en-US" sz="4551" kern="1200" dirty="0">
                <a:solidFill>
                  <a:sysClr val="windowText" lastClr="000000"/>
                </a:solidFill>
                <a:latin typeface="Tahoma" charset="0"/>
                <a:ea typeface="Tahoma" charset="0"/>
                <a:cs typeface="Tahoma" charset="0"/>
              </a:rPr>
              <a:t>Judah (Southern)</a:t>
            </a:r>
          </a:p>
        </p:txBody>
      </p:sp>
      <p:sp>
        <p:nvSpPr>
          <p:cNvPr id="7" name="Rectangle 6"/>
          <p:cNvSpPr/>
          <p:nvPr/>
        </p:nvSpPr>
        <p:spPr>
          <a:xfrm>
            <a:off x="7624507" y="2075367"/>
            <a:ext cx="2458470" cy="1448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prstClr val="white"/>
                </a:solidFill>
                <a:latin typeface="Tahoma" charset="0"/>
                <a:ea typeface="Tahoma" charset="0"/>
                <a:cs typeface="Tahoma" charset="0"/>
              </a:rPr>
              <a:t>Assyrian Captivity</a:t>
            </a:r>
          </a:p>
        </p:txBody>
      </p:sp>
      <p:sp>
        <p:nvSpPr>
          <p:cNvPr id="8" name="Rectangle 7"/>
          <p:cNvSpPr/>
          <p:nvPr/>
        </p:nvSpPr>
        <p:spPr>
          <a:xfrm>
            <a:off x="8579287" y="4102433"/>
            <a:ext cx="2697027" cy="1613750"/>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prstClr val="white"/>
                </a:solidFill>
                <a:latin typeface="Tahoma" charset="0"/>
                <a:ea typeface="Tahoma" charset="0"/>
                <a:cs typeface="Tahoma" charset="0"/>
              </a:rPr>
              <a:t>Babylonian Captivity</a:t>
            </a:r>
          </a:p>
        </p:txBody>
      </p:sp>
      <p:sp>
        <p:nvSpPr>
          <p:cNvPr id="9" name="Rectangle 8"/>
          <p:cNvSpPr/>
          <p:nvPr/>
        </p:nvSpPr>
        <p:spPr>
          <a:xfrm>
            <a:off x="395074" y="2727425"/>
            <a:ext cx="2532407" cy="21077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dirty="0">
                <a:solidFill>
                  <a:sysClr val="windowText" lastClr="000000"/>
                </a:solidFill>
                <a:latin typeface="Tahoma" charset="0"/>
                <a:ea typeface="Tahoma" charset="0"/>
                <a:cs typeface="Tahoma" charset="0"/>
              </a:rPr>
              <a:t>Israel (United Kingdom)</a:t>
            </a:r>
          </a:p>
        </p:txBody>
      </p:sp>
      <p:sp>
        <p:nvSpPr>
          <p:cNvPr id="10" name="5-Point Star 9"/>
          <p:cNvSpPr/>
          <p:nvPr/>
        </p:nvSpPr>
        <p:spPr>
          <a:xfrm>
            <a:off x="7272200" y="3729558"/>
            <a:ext cx="707856" cy="70099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endParaRPr lang="en-US" sz="2560" kern="1200">
              <a:solidFill>
                <a:prstClr val="white"/>
              </a:solidFill>
              <a:latin typeface="Calibri" panose="020F0502020204030204"/>
            </a:endParaRPr>
          </a:p>
        </p:txBody>
      </p:sp>
      <p:sp>
        <p:nvSpPr>
          <p:cNvPr id="11" name="5-Point Star 10"/>
          <p:cNvSpPr/>
          <p:nvPr/>
        </p:nvSpPr>
        <p:spPr>
          <a:xfrm>
            <a:off x="3976262" y="5192193"/>
            <a:ext cx="707856" cy="70099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endParaRPr lang="en-US" sz="2560" kern="1200">
              <a:solidFill>
                <a:prstClr val="white"/>
              </a:solidFill>
              <a:latin typeface="Calibri" panose="020F0502020204030204"/>
            </a:endParaRPr>
          </a:p>
        </p:txBody>
      </p:sp>
      <p:sp>
        <p:nvSpPr>
          <p:cNvPr id="12" name="TextBox 11"/>
          <p:cNvSpPr txBox="1"/>
          <p:nvPr/>
        </p:nvSpPr>
        <p:spPr>
          <a:xfrm>
            <a:off x="4717037" y="5208655"/>
            <a:ext cx="3419200" cy="705129"/>
          </a:xfrm>
          <a:prstGeom prst="rect">
            <a:avLst/>
          </a:prstGeom>
          <a:noFill/>
        </p:spPr>
        <p:txBody>
          <a:bodyPr wrap="square" rtlCol="0">
            <a:spAutoFit/>
          </a:bodyPr>
          <a:lstStyle/>
          <a:p>
            <a:pPr algn="l" defTabSz="650230" hangingPunct="1"/>
            <a:r>
              <a:rPr lang="en-US" sz="3982" kern="1200">
                <a:solidFill>
                  <a:prstClr val="white"/>
                </a:solidFill>
                <a:latin typeface="Tahoma" charset="0"/>
                <a:ea typeface="Tahoma" charset="0"/>
                <a:cs typeface="Tahoma" charset="0"/>
              </a:rPr>
              <a:t>= Isaiah’s life</a:t>
            </a:r>
            <a:endParaRPr lang="en-US" sz="3982" kern="1200" dirty="0">
              <a:solidFill>
                <a:prstClr val="white"/>
              </a:solidFill>
              <a:latin typeface="Tahoma" charset="0"/>
              <a:ea typeface="Tahoma" charset="0"/>
              <a:cs typeface="Tahoma" charset="0"/>
            </a:endParaRPr>
          </a:p>
        </p:txBody>
      </p:sp>
      <p:sp>
        <p:nvSpPr>
          <p:cNvPr id="15" name="Rectangle 14"/>
          <p:cNvSpPr/>
          <p:nvPr/>
        </p:nvSpPr>
        <p:spPr>
          <a:xfrm>
            <a:off x="10813109" y="3305422"/>
            <a:ext cx="1860446" cy="10151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hangingPunct="1"/>
            <a:r>
              <a:rPr lang="en-US" sz="3982" kern="1200">
                <a:solidFill>
                  <a:sysClr val="windowText" lastClr="000000"/>
                </a:solidFill>
                <a:latin typeface="Tahoma" charset="0"/>
                <a:ea typeface="Tahoma" charset="0"/>
                <a:cs typeface="Tahoma" charset="0"/>
              </a:rPr>
              <a:t>Return</a:t>
            </a:r>
            <a:endParaRPr lang="en-US" sz="3982" kern="1200" dirty="0">
              <a:solidFill>
                <a:sysClr val="windowText" lastClr="000000"/>
              </a:solidFill>
              <a:latin typeface="Tahoma" charset="0"/>
              <a:ea typeface="Tahoma" charset="0"/>
              <a:cs typeface="Tahoma" charset="0"/>
            </a:endParaRPr>
          </a:p>
        </p:txBody>
      </p:sp>
      <p:sp>
        <p:nvSpPr>
          <p:cNvPr id="13" name="Title 1"/>
          <p:cNvSpPr>
            <a:spLocks noGrp="1"/>
          </p:cNvSpPr>
          <p:nvPr>
            <p:ph type="title"/>
          </p:nvPr>
        </p:nvSpPr>
        <p:spPr/>
        <p:txBody>
          <a:bodyPr/>
          <a:lstStyle/>
          <a:p>
            <a:r>
              <a:rPr lang="en-US"/>
              <a:t>History of Israel</a:t>
            </a:r>
            <a:endParaRPr lang="en-US" dirty="0"/>
          </a:p>
        </p:txBody>
      </p:sp>
      <p:sp>
        <p:nvSpPr>
          <p:cNvPr id="14" name="object 4">
            <a:extLst>
              <a:ext uri="{FF2B5EF4-FFF2-40B4-BE49-F238E27FC236}">
                <a16:creationId xmlns:a16="http://schemas.microsoft.com/office/drawing/2014/main" id="{0385DD81-FBF7-4535-9AE3-86FF80954173}"/>
              </a:ext>
            </a:extLst>
          </p:cNvPr>
          <p:cNvSpPr txBox="1"/>
          <p:nvPr/>
        </p:nvSpPr>
        <p:spPr>
          <a:xfrm>
            <a:off x="441960" y="6274275"/>
            <a:ext cx="11668760" cy="1123786"/>
          </a:xfrm>
          <a:prstGeom prst="rect">
            <a:avLst/>
          </a:prstGeom>
        </p:spPr>
        <p:txBody>
          <a:bodyPr vert="horz" wrap="square" lIns="0" tIns="15638" rIns="0" bIns="0" rtlCol="0">
            <a:spAutoFit/>
          </a:bodyPr>
          <a:lstStyle/>
          <a:p>
            <a:pPr marL="208506" algn="l">
              <a:spcBef>
                <a:spcPts val="123"/>
              </a:spcBef>
              <a:tabLst>
                <a:tab pos="3542286" algn="l"/>
              </a:tabLst>
            </a:pPr>
            <a:r>
              <a:rPr sz="3600" spc="5" dirty="0">
                <a:solidFill>
                  <a:schemeClr val="tx1"/>
                </a:solidFill>
                <a:latin typeface="Cambria"/>
                <a:ea typeface="Tahoma"/>
                <a:cs typeface="Cambria"/>
              </a:rPr>
              <a:t>Israel </a:t>
            </a:r>
            <a:r>
              <a:rPr sz="3600" spc="9" dirty="0">
                <a:solidFill>
                  <a:schemeClr val="tx1"/>
                </a:solidFill>
                <a:latin typeface="Cambria"/>
                <a:ea typeface="Tahoma"/>
                <a:cs typeface="Cambria"/>
              </a:rPr>
              <a:t>goes into </a:t>
            </a:r>
            <a:r>
              <a:rPr sz="3600" spc="5" dirty="0">
                <a:solidFill>
                  <a:schemeClr val="tx1"/>
                </a:solidFill>
                <a:latin typeface="Cambria"/>
                <a:ea typeface="Tahoma"/>
                <a:cs typeface="Cambria"/>
              </a:rPr>
              <a:t>exile </a:t>
            </a:r>
            <a:r>
              <a:rPr sz="3600" spc="9" dirty="0">
                <a:solidFill>
                  <a:schemeClr val="tx1"/>
                </a:solidFill>
                <a:latin typeface="Cambria"/>
                <a:ea typeface="Tahoma"/>
                <a:cs typeface="Cambria"/>
              </a:rPr>
              <a:t>in</a:t>
            </a:r>
            <a:r>
              <a:rPr sz="3600" spc="91" dirty="0">
                <a:solidFill>
                  <a:schemeClr val="tx1"/>
                </a:solidFill>
                <a:latin typeface="Cambria"/>
                <a:ea typeface="Tahoma"/>
                <a:cs typeface="Cambria"/>
              </a:rPr>
              <a:t> </a:t>
            </a:r>
            <a:r>
              <a:rPr sz="3600" spc="9" dirty="0">
                <a:solidFill>
                  <a:schemeClr val="tx1"/>
                </a:solidFill>
                <a:latin typeface="Cambria"/>
                <a:ea typeface="Tahoma"/>
                <a:cs typeface="Cambria"/>
              </a:rPr>
              <a:t>722</a:t>
            </a:r>
            <a:r>
              <a:rPr sz="3600" spc="23" dirty="0">
                <a:solidFill>
                  <a:schemeClr val="tx1"/>
                </a:solidFill>
                <a:latin typeface="Cambria"/>
                <a:ea typeface="Tahoma"/>
                <a:cs typeface="Cambria"/>
              </a:rPr>
              <a:t> </a:t>
            </a:r>
            <a:r>
              <a:rPr sz="3600" spc="14" dirty="0">
                <a:solidFill>
                  <a:schemeClr val="tx1"/>
                </a:solidFill>
                <a:latin typeface="Cambria"/>
                <a:ea typeface="Tahoma"/>
                <a:cs typeface="Cambria"/>
              </a:rPr>
              <a:t>BC</a:t>
            </a:r>
            <a:r>
              <a:rPr lang="en-US" sz="3600" spc="14" dirty="0">
                <a:solidFill>
                  <a:schemeClr val="tx1"/>
                </a:solidFill>
                <a:latin typeface="Cambria"/>
                <a:ea typeface="Tahoma"/>
                <a:cs typeface="Cambria"/>
              </a:rPr>
              <a:t>. </a:t>
            </a:r>
            <a:r>
              <a:rPr sz="3600" spc="14" dirty="0">
                <a:solidFill>
                  <a:schemeClr val="tx1"/>
                </a:solidFill>
                <a:latin typeface="Cambria"/>
                <a:ea typeface="Tahoma"/>
                <a:cs typeface="Cambria"/>
              </a:rPr>
              <a:t>	</a:t>
            </a:r>
            <a:r>
              <a:rPr sz="3600" spc="9" dirty="0">
                <a:solidFill>
                  <a:schemeClr val="tx1"/>
                </a:solidFill>
                <a:latin typeface="Cambria"/>
                <a:ea typeface="Tahoma"/>
                <a:cs typeface="Cambria"/>
              </a:rPr>
              <a:t>Judah goes into </a:t>
            </a:r>
            <a:r>
              <a:rPr sz="3600" spc="5" dirty="0">
                <a:solidFill>
                  <a:schemeClr val="tx1"/>
                </a:solidFill>
                <a:latin typeface="Cambria"/>
                <a:ea typeface="Tahoma"/>
                <a:cs typeface="Cambria"/>
              </a:rPr>
              <a:t>exile </a:t>
            </a:r>
            <a:r>
              <a:rPr sz="3600" spc="9" dirty="0">
                <a:solidFill>
                  <a:schemeClr val="tx1"/>
                </a:solidFill>
                <a:latin typeface="Cambria"/>
                <a:ea typeface="Tahoma"/>
                <a:cs typeface="Cambria"/>
              </a:rPr>
              <a:t>in 586</a:t>
            </a:r>
            <a:r>
              <a:rPr sz="3600" spc="23" dirty="0">
                <a:solidFill>
                  <a:schemeClr val="tx1"/>
                </a:solidFill>
                <a:latin typeface="Cambria"/>
                <a:ea typeface="Tahoma"/>
                <a:cs typeface="Cambria"/>
              </a:rPr>
              <a:t> </a:t>
            </a:r>
            <a:r>
              <a:rPr sz="3600" spc="14" dirty="0">
                <a:solidFill>
                  <a:schemeClr val="tx1"/>
                </a:solidFill>
                <a:latin typeface="Cambria"/>
                <a:ea typeface="Tahoma"/>
                <a:cs typeface="Cambria"/>
              </a:rPr>
              <a:t>BC</a:t>
            </a:r>
            <a:r>
              <a:rPr lang="en-US" sz="3600" spc="14" dirty="0">
                <a:solidFill>
                  <a:schemeClr val="tx1"/>
                </a:solidFill>
                <a:latin typeface="Cambria"/>
                <a:ea typeface="Tahoma"/>
                <a:cs typeface="Cambria"/>
              </a:rPr>
              <a:t>. </a:t>
            </a:r>
            <a:endParaRPr sz="3600" dirty="0">
              <a:solidFill>
                <a:schemeClr val="tx1"/>
              </a:solidFill>
              <a:latin typeface="Times New Roman"/>
              <a:ea typeface="Tahoma"/>
              <a:cs typeface="Times New Roman"/>
            </a:endParaRPr>
          </a:p>
        </p:txBody>
      </p:sp>
      <p:sp>
        <p:nvSpPr>
          <p:cNvPr id="2" name="Slide Number Placeholder 1">
            <a:extLst>
              <a:ext uri="{FF2B5EF4-FFF2-40B4-BE49-F238E27FC236}">
                <a16:creationId xmlns:a16="http://schemas.microsoft.com/office/drawing/2014/main" id="{FA3D82F9-FFA8-4AE0-8E11-D960C695D8AF}"/>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152021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cxnSp>
        <p:nvCxnSpPr>
          <p:cNvPr id="10" name="Straight Arrow Connector 9"/>
          <p:cNvCxnSpPr/>
          <p:nvPr/>
        </p:nvCxnSpPr>
        <p:spPr>
          <a:xfrm>
            <a:off x="2949396" y="530303"/>
            <a:ext cx="2598221" cy="4461140"/>
          </a:xfrm>
          <a:prstGeom prst="straightConnector1">
            <a:avLst/>
          </a:prstGeom>
          <a:ln w="7620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226718" y="530303"/>
            <a:ext cx="2979581" cy="4461140"/>
          </a:xfrm>
          <a:prstGeom prst="straightConnector1">
            <a:avLst/>
          </a:prstGeom>
          <a:ln w="76200">
            <a:solidFill>
              <a:srgbClr val="FFFF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34059" y="1910094"/>
            <a:ext cx="2996043" cy="1168786"/>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a:r>
              <a:rPr lang="en-US" sz="5120" dirty="0">
                <a:solidFill>
                  <a:prstClr val="white"/>
                </a:solidFill>
                <a:latin typeface="Tahoma" charset="0"/>
                <a:ea typeface="Tahoma" charset="0"/>
                <a:cs typeface="Tahoma" charset="0"/>
              </a:rPr>
              <a:t>Rebellion</a:t>
            </a:r>
          </a:p>
        </p:txBody>
      </p:sp>
      <p:sp>
        <p:nvSpPr>
          <p:cNvPr id="15" name="Rectangle 14"/>
          <p:cNvSpPr/>
          <p:nvPr/>
        </p:nvSpPr>
        <p:spPr>
          <a:xfrm>
            <a:off x="4753337" y="5130251"/>
            <a:ext cx="3498128" cy="1168786"/>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a:r>
              <a:rPr lang="en-US" sz="5120" dirty="0">
                <a:solidFill>
                  <a:prstClr val="white"/>
                </a:solidFill>
                <a:latin typeface="Tahoma" charset="0"/>
                <a:ea typeface="Tahoma" charset="0"/>
                <a:cs typeface="Tahoma" charset="0"/>
              </a:rPr>
              <a:t>Retribution</a:t>
            </a:r>
          </a:p>
        </p:txBody>
      </p:sp>
      <p:sp>
        <p:nvSpPr>
          <p:cNvPr id="16" name="Rectangle 15"/>
          <p:cNvSpPr/>
          <p:nvPr/>
        </p:nvSpPr>
        <p:spPr>
          <a:xfrm>
            <a:off x="9174699" y="1910092"/>
            <a:ext cx="3577351" cy="1168786"/>
          </a:xfrm>
          <a:prstGeom prst="rect">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a:r>
              <a:rPr lang="en-US" sz="5120" dirty="0">
                <a:solidFill>
                  <a:prstClr val="white"/>
                </a:solidFill>
                <a:latin typeface="Tahoma" charset="0"/>
                <a:ea typeface="Tahoma" charset="0"/>
                <a:cs typeface="Tahoma" charset="0"/>
              </a:rPr>
              <a:t>Restoration</a:t>
            </a:r>
          </a:p>
        </p:txBody>
      </p:sp>
      <p:cxnSp>
        <p:nvCxnSpPr>
          <p:cNvPr id="21" name="Straight Arrow Connector 20"/>
          <p:cNvCxnSpPr/>
          <p:nvPr/>
        </p:nvCxnSpPr>
        <p:spPr>
          <a:xfrm flipV="1">
            <a:off x="5267773" y="2983107"/>
            <a:ext cx="2831421" cy="971244"/>
          </a:xfrm>
          <a:prstGeom prst="straightConnector1">
            <a:avLst/>
          </a:prstGeom>
          <a:ln w="57150">
            <a:solidFill>
              <a:srgbClr val="FFC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051193" y="2137003"/>
            <a:ext cx="2902414" cy="71496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230"/>
            <a:r>
              <a:rPr lang="en-US" sz="3982" dirty="0">
                <a:solidFill>
                  <a:prstClr val="black"/>
                </a:solidFill>
                <a:latin typeface="Tahoma" charset="0"/>
                <a:ea typeface="Tahoma" charset="0"/>
                <a:cs typeface="Tahoma" charset="0"/>
              </a:rPr>
              <a:t>Repentance</a:t>
            </a:r>
          </a:p>
        </p:txBody>
      </p:sp>
      <p:sp>
        <p:nvSpPr>
          <p:cNvPr id="11" name="TextBox 10"/>
          <p:cNvSpPr txBox="1"/>
          <p:nvPr/>
        </p:nvSpPr>
        <p:spPr>
          <a:xfrm>
            <a:off x="2415773" y="6845523"/>
            <a:ext cx="8173254" cy="1668149"/>
          </a:xfrm>
          <a:prstGeom prst="rect">
            <a:avLst/>
          </a:prstGeom>
          <a:noFill/>
          <a:ln w="38100">
            <a:solidFill>
              <a:srgbClr val="FFFF00"/>
            </a:solidFill>
          </a:ln>
        </p:spPr>
        <p:txBody>
          <a:bodyPr wrap="square" rtlCol="0">
            <a:spAutoFit/>
          </a:bodyPr>
          <a:lstStyle/>
          <a:p>
            <a:pPr algn="ctr"/>
            <a:r>
              <a:rPr lang="en-US" sz="5120" dirty="0">
                <a:solidFill>
                  <a:srgbClr val="FFFF00"/>
                </a:solidFill>
                <a:latin typeface="Tahoma" charset="0"/>
                <a:ea typeface="Tahoma" charset="0"/>
                <a:cs typeface="Tahoma" charset="0"/>
              </a:rPr>
              <a:t>Concerning Judah &amp; Israel</a:t>
            </a:r>
          </a:p>
          <a:p>
            <a:pPr algn="ctr"/>
            <a:r>
              <a:rPr lang="en-US" sz="5120" dirty="0">
                <a:solidFill>
                  <a:srgbClr val="FFFF00"/>
                </a:solidFill>
                <a:latin typeface="Tahoma" charset="0"/>
                <a:ea typeface="Tahoma" charset="0"/>
                <a:cs typeface="Tahoma" charset="0"/>
              </a:rPr>
              <a:t>Isaiah 4:2-5:7</a:t>
            </a:r>
          </a:p>
        </p:txBody>
      </p:sp>
      <p:sp>
        <p:nvSpPr>
          <p:cNvPr id="2" name="Slide Number Placeholder 1">
            <a:extLst>
              <a:ext uri="{FF2B5EF4-FFF2-40B4-BE49-F238E27FC236}">
                <a16:creationId xmlns:a16="http://schemas.microsoft.com/office/drawing/2014/main" id="{AF948937-1F0E-4EE4-99ED-03E149BC30AF}"/>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43703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768" y="330603"/>
            <a:ext cx="11187090" cy="1554738"/>
          </a:xfrm>
          <a:prstGeom prst="rect">
            <a:avLst/>
          </a:prstGeom>
        </p:spPr>
        <p:txBody>
          <a:bodyPr vert="horz" wrap="square" lIns="0" tIns="15638" rIns="0" bIns="0" rtlCol="0">
            <a:spAutoFit/>
          </a:bodyPr>
          <a:lstStyle/>
          <a:p>
            <a:pPr marL="1659940">
              <a:spcBef>
                <a:spcPts val="123"/>
              </a:spcBef>
            </a:pPr>
            <a:r>
              <a:rPr lang="en-US" sz="2400" b="1" dirty="0">
                <a:solidFill>
                  <a:schemeClr val="tx1"/>
                </a:solidFill>
                <a:latin typeface="Cambria"/>
                <a:cs typeface="Cambria"/>
              </a:rPr>
              <a:t>The prophetic books</a:t>
            </a:r>
          </a:p>
          <a:p>
            <a:pPr marL="1659940" algn="l">
              <a:spcBef>
                <a:spcPts val="123"/>
              </a:spcBef>
            </a:pPr>
            <a:endParaRPr sz="2400" dirty="0">
              <a:solidFill>
                <a:schemeClr val="tx1"/>
              </a:solidFill>
              <a:latin typeface="Times New Roman"/>
              <a:cs typeface="Times New Roman"/>
            </a:endParaRPr>
          </a:p>
          <a:p>
            <a:pPr marL="11584" marR="4633" algn="l">
              <a:lnSpc>
                <a:spcPct val="111100"/>
              </a:lnSpc>
              <a:spcBef>
                <a:spcPts val="5"/>
              </a:spcBef>
            </a:pPr>
            <a:r>
              <a:rPr sz="2400" spc="9" dirty="0">
                <a:solidFill>
                  <a:schemeClr val="tx1"/>
                </a:solidFill>
                <a:latin typeface="Cambria"/>
                <a:cs typeface="Cambria"/>
              </a:rPr>
              <a:t>The Old Testament has 17 books </a:t>
            </a:r>
            <a:r>
              <a:rPr lang="en-US" sz="2400" spc="9" dirty="0">
                <a:solidFill>
                  <a:schemeClr val="tx1"/>
                </a:solidFill>
                <a:latin typeface="Cambria"/>
                <a:cs typeface="Cambria"/>
              </a:rPr>
              <a:t>of PROPHECY </a:t>
            </a:r>
            <a:r>
              <a:rPr sz="2400" spc="9" dirty="0">
                <a:solidFill>
                  <a:schemeClr val="tx1"/>
                </a:solidFill>
                <a:latin typeface="Cambria"/>
                <a:cs typeface="Cambria"/>
              </a:rPr>
              <a:t>and they can be </a:t>
            </a:r>
            <a:r>
              <a:rPr sz="2400" spc="5" dirty="0">
                <a:solidFill>
                  <a:schemeClr val="tx1"/>
                </a:solidFill>
                <a:latin typeface="Cambria"/>
                <a:cs typeface="Cambria"/>
              </a:rPr>
              <a:t>classified </a:t>
            </a:r>
            <a:r>
              <a:rPr lang="en-US" sz="2400" spc="5" dirty="0">
                <a:solidFill>
                  <a:schemeClr val="tx1"/>
                </a:solidFill>
                <a:latin typeface="Cambria"/>
                <a:cs typeface="Cambria"/>
              </a:rPr>
              <a:t>in one of </a:t>
            </a:r>
            <a:r>
              <a:rPr sz="2400" spc="9" dirty="0">
                <a:solidFill>
                  <a:schemeClr val="tx1"/>
                </a:solidFill>
                <a:latin typeface="Cambria"/>
                <a:cs typeface="Cambria"/>
              </a:rPr>
              <a:t>3 groups: </a:t>
            </a:r>
            <a:r>
              <a:rPr sz="2400" spc="5" dirty="0">
                <a:solidFill>
                  <a:schemeClr val="tx1"/>
                </a:solidFill>
                <a:latin typeface="Cambria"/>
                <a:cs typeface="Cambria"/>
              </a:rPr>
              <a:t>(i) </a:t>
            </a:r>
            <a:r>
              <a:rPr sz="2400" spc="9" dirty="0">
                <a:solidFill>
                  <a:schemeClr val="tx1"/>
                </a:solidFill>
                <a:latin typeface="Cambria"/>
                <a:cs typeface="Cambria"/>
              </a:rPr>
              <a:t>during the divided kingdom, </a:t>
            </a:r>
            <a:r>
              <a:rPr sz="2400" spc="5" dirty="0">
                <a:solidFill>
                  <a:schemeClr val="tx1"/>
                </a:solidFill>
                <a:latin typeface="Cambria"/>
                <a:cs typeface="Cambria"/>
              </a:rPr>
              <a:t>(ii) </a:t>
            </a:r>
            <a:r>
              <a:rPr sz="2400" spc="9" dirty="0">
                <a:solidFill>
                  <a:schemeClr val="tx1"/>
                </a:solidFill>
                <a:latin typeface="Cambria"/>
                <a:cs typeface="Cambria"/>
              </a:rPr>
              <a:t>during the </a:t>
            </a:r>
            <a:r>
              <a:rPr sz="2400" spc="5" dirty="0">
                <a:solidFill>
                  <a:schemeClr val="tx1"/>
                </a:solidFill>
                <a:latin typeface="Cambria"/>
                <a:cs typeface="Cambria"/>
              </a:rPr>
              <a:t>exile </a:t>
            </a:r>
            <a:r>
              <a:rPr sz="2400" spc="9" dirty="0">
                <a:solidFill>
                  <a:schemeClr val="tx1"/>
                </a:solidFill>
                <a:latin typeface="Cambria"/>
                <a:cs typeface="Cambria"/>
              </a:rPr>
              <a:t>and </a:t>
            </a:r>
            <a:r>
              <a:rPr sz="2400" spc="5" dirty="0">
                <a:solidFill>
                  <a:schemeClr val="tx1"/>
                </a:solidFill>
                <a:latin typeface="Cambria"/>
                <a:cs typeface="Cambria"/>
              </a:rPr>
              <a:t>(iii) after  </a:t>
            </a:r>
            <a:r>
              <a:rPr sz="2400" spc="9" dirty="0">
                <a:solidFill>
                  <a:schemeClr val="tx1"/>
                </a:solidFill>
                <a:latin typeface="Cambria"/>
                <a:cs typeface="Cambria"/>
              </a:rPr>
              <a:t>the return. </a:t>
            </a:r>
            <a:endParaRPr sz="2400" dirty="0">
              <a:solidFill>
                <a:schemeClr val="tx1"/>
              </a:solidFill>
              <a:latin typeface="Cambria"/>
              <a:cs typeface="Cambria"/>
            </a:endParaRPr>
          </a:p>
        </p:txBody>
      </p:sp>
      <p:graphicFrame>
        <p:nvGraphicFramePr>
          <p:cNvPr id="5" name="Table 4">
            <a:extLst>
              <a:ext uri="{FF2B5EF4-FFF2-40B4-BE49-F238E27FC236}">
                <a16:creationId xmlns:a16="http://schemas.microsoft.com/office/drawing/2014/main" id="{219291B2-62C9-4739-A83C-75A3B05E1BD8}"/>
              </a:ext>
            </a:extLst>
          </p:cNvPr>
          <p:cNvGraphicFramePr>
            <a:graphicFrameLocks noGrp="1"/>
          </p:cNvGraphicFramePr>
          <p:nvPr>
            <p:extLst>
              <p:ext uri="{D42A27DB-BD31-4B8C-83A1-F6EECF244321}">
                <p14:modId xmlns:p14="http://schemas.microsoft.com/office/powerpoint/2010/main" val="223317819"/>
              </p:ext>
            </p:extLst>
          </p:nvPr>
        </p:nvGraphicFramePr>
        <p:xfrm>
          <a:off x="673768" y="2661705"/>
          <a:ext cx="11295648" cy="4968240"/>
        </p:xfrm>
        <a:graphic>
          <a:graphicData uri="http://schemas.openxmlformats.org/drawingml/2006/table">
            <a:tbl>
              <a:tblPr firstRow="1" bandRow="1">
                <a:tableStyleId>{5940675A-B579-460E-94D1-54222C63F5DA}</a:tableStyleId>
              </a:tblPr>
              <a:tblGrid>
                <a:gridCol w="3765216">
                  <a:extLst>
                    <a:ext uri="{9D8B030D-6E8A-4147-A177-3AD203B41FA5}">
                      <a16:colId xmlns:a16="http://schemas.microsoft.com/office/drawing/2014/main" val="2848239311"/>
                    </a:ext>
                  </a:extLst>
                </a:gridCol>
                <a:gridCol w="3765216">
                  <a:extLst>
                    <a:ext uri="{9D8B030D-6E8A-4147-A177-3AD203B41FA5}">
                      <a16:colId xmlns:a16="http://schemas.microsoft.com/office/drawing/2014/main" val="431720739"/>
                    </a:ext>
                  </a:extLst>
                </a:gridCol>
                <a:gridCol w="3765216">
                  <a:extLst>
                    <a:ext uri="{9D8B030D-6E8A-4147-A177-3AD203B41FA5}">
                      <a16:colId xmlns:a16="http://schemas.microsoft.com/office/drawing/2014/main" val="3816997948"/>
                    </a:ext>
                  </a:extLst>
                </a:gridCol>
              </a:tblGrid>
              <a:tr h="370840">
                <a:tc>
                  <a:txBody>
                    <a:bodyPr/>
                    <a:lstStyle/>
                    <a:p>
                      <a:r>
                        <a:rPr lang="en-US" sz="2800" dirty="0"/>
                        <a:t>ISAIAH</a:t>
                      </a:r>
                    </a:p>
                  </a:txBody>
                  <a:tcPr/>
                </a:tc>
                <a:tc>
                  <a:txBody>
                    <a:bodyPr/>
                    <a:lstStyle/>
                    <a:p>
                      <a:r>
                        <a:rPr lang="en-US" sz="2800" dirty="0"/>
                        <a:t>HOSEA</a:t>
                      </a:r>
                    </a:p>
                  </a:txBody>
                  <a:tcPr/>
                </a:tc>
                <a:tc>
                  <a:txBody>
                    <a:bodyPr/>
                    <a:lstStyle/>
                    <a:p>
                      <a:r>
                        <a:rPr lang="en-US" sz="2800" dirty="0"/>
                        <a:t>AMOS</a:t>
                      </a:r>
                    </a:p>
                  </a:txBody>
                  <a:tcPr/>
                </a:tc>
                <a:extLst>
                  <a:ext uri="{0D108BD9-81ED-4DB2-BD59-A6C34878D82A}">
                    <a16:rowId xmlns:a16="http://schemas.microsoft.com/office/drawing/2014/main" val="2577918087"/>
                  </a:ext>
                </a:extLst>
              </a:tr>
              <a:tr h="370840">
                <a:tc>
                  <a:txBody>
                    <a:bodyPr/>
                    <a:lstStyle/>
                    <a:p>
                      <a:r>
                        <a:rPr lang="en-US" sz="2800" dirty="0"/>
                        <a:t>1:1</a:t>
                      </a:r>
                    </a:p>
                  </a:txBody>
                  <a:tcPr/>
                </a:tc>
                <a:tc>
                  <a:txBody>
                    <a:bodyPr/>
                    <a:lstStyle/>
                    <a:p>
                      <a:r>
                        <a:rPr lang="en-US" sz="2800" dirty="0"/>
                        <a:t>1:1</a:t>
                      </a:r>
                    </a:p>
                  </a:txBody>
                  <a:tcPr/>
                </a:tc>
                <a:tc>
                  <a:txBody>
                    <a:bodyPr/>
                    <a:lstStyle/>
                    <a:p>
                      <a:r>
                        <a:rPr lang="en-US" sz="2800" dirty="0"/>
                        <a:t>1:1</a:t>
                      </a:r>
                    </a:p>
                  </a:txBody>
                  <a:tcPr/>
                </a:tc>
                <a:extLst>
                  <a:ext uri="{0D108BD9-81ED-4DB2-BD59-A6C34878D82A}">
                    <a16:rowId xmlns:a16="http://schemas.microsoft.com/office/drawing/2014/main" val="1757716830"/>
                  </a:ext>
                </a:extLst>
              </a:tr>
              <a:tr h="370840">
                <a:tc>
                  <a:txBody>
                    <a:bodyPr/>
                    <a:lstStyle/>
                    <a:p>
                      <a:r>
                        <a:rPr lang="en-US" sz="2800" dirty="0"/>
                        <a:t>The vision of Isaiah the son of </a:t>
                      </a:r>
                      <a:r>
                        <a:rPr lang="en-US" sz="2800" dirty="0" err="1"/>
                        <a:t>Amoz</a:t>
                      </a:r>
                      <a:r>
                        <a:rPr lang="en-US" sz="2800" dirty="0"/>
                        <a:t>, which he saw concerning Judah and Jerusalem in the days of </a:t>
                      </a:r>
                      <a:r>
                        <a:rPr lang="en-US" sz="2800" dirty="0">
                          <a:solidFill>
                            <a:schemeClr val="bg1"/>
                          </a:solidFill>
                          <a:highlight>
                            <a:srgbClr val="FFFF00"/>
                          </a:highlight>
                        </a:rPr>
                        <a:t>Uzziah, Jotham, Ahaz, and Hezekiah, kings of Judah.</a:t>
                      </a:r>
                    </a:p>
                  </a:txBody>
                  <a:tcPr/>
                </a:tc>
                <a:tc>
                  <a:txBody>
                    <a:bodyPr/>
                    <a:lstStyle/>
                    <a:p>
                      <a:r>
                        <a:rPr lang="en-US" sz="2800" dirty="0"/>
                        <a:t>The word of the LORD that came to Hosea, the son of </a:t>
                      </a:r>
                      <a:r>
                        <a:rPr lang="en-US" sz="2800" dirty="0" err="1"/>
                        <a:t>Beeri</a:t>
                      </a:r>
                      <a:r>
                        <a:rPr lang="en-US" sz="2800" dirty="0"/>
                        <a:t>, in the days of </a:t>
                      </a:r>
                      <a:r>
                        <a:rPr lang="en-US" sz="2800" dirty="0">
                          <a:solidFill>
                            <a:schemeClr val="bg1"/>
                          </a:solidFill>
                          <a:highlight>
                            <a:srgbClr val="FFFF00"/>
                          </a:highlight>
                        </a:rPr>
                        <a:t>Uzziah, Jotham, Ahaz, and Hezekiah, kings of Judah, and in the days of Jeroboam the son of </a:t>
                      </a:r>
                      <a:r>
                        <a:rPr lang="en-US" sz="2800" dirty="0" err="1">
                          <a:solidFill>
                            <a:schemeClr val="bg1"/>
                          </a:solidFill>
                          <a:highlight>
                            <a:srgbClr val="FFFF00"/>
                          </a:highlight>
                        </a:rPr>
                        <a:t>Joash</a:t>
                      </a:r>
                      <a:r>
                        <a:rPr lang="en-US" sz="2800" dirty="0">
                          <a:solidFill>
                            <a:schemeClr val="bg1"/>
                          </a:solidFill>
                          <a:highlight>
                            <a:srgbClr val="FFFF00"/>
                          </a:highlight>
                        </a:rPr>
                        <a:t>, king of Israel</a:t>
                      </a:r>
                      <a:r>
                        <a:rPr lang="en-US" sz="2800" dirty="0">
                          <a:highlight>
                            <a:srgbClr val="FFFF00"/>
                          </a:highlight>
                        </a:rPr>
                        <a:t>.</a:t>
                      </a:r>
                    </a:p>
                  </a:txBody>
                  <a:tcPr/>
                </a:tc>
                <a:tc>
                  <a:txBody>
                    <a:bodyPr/>
                    <a:lstStyle/>
                    <a:p>
                      <a:r>
                        <a:rPr lang="en-US" sz="2800" dirty="0"/>
                        <a:t>The words of Amos, …  which he saw concerning Israel in the days of </a:t>
                      </a:r>
                      <a:r>
                        <a:rPr lang="en-US" sz="2800" dirty="0">
                          <a:solidFill>
                            <a:schemeClr val="bg1"/>
                          </a:solidFill>
                          <a:highlight>
                            <a:srgbClr val="FFFF00"/>
                          </a:highlight>
                        </a:rPr>
                        <a:t>Uzziah king of Judah and in the days of Jeroboam the son of </a:t>
                      </a:r>
                      <a:r>
                        <a:rPr lang="en-US" sz="2800" dirty="0" err="1">
                          <a:solidFill>
                            <a:schemeClr val="bg1"/>
                          </a:solidFill>
                          <a:highlight>
                            <a:srgbClr val="FFFF00"/>
                          </a:highlight>
                        </a:rPr>
                        <a:t>Joash</a:t>
                      </a:r>
                      <a:r>
                        <a:rPr lang="en-US" sz="2800" dirty="0">
                          <a:solidFill>
                            <a:schemeClr val="bg1"/>
                          </a:solidFill>
                          <a:highlight>
                            <a:srgbClr val="FFFF00"/>
                          </a:highlight>
                        </a:rPr>
                        <a:t>, king of Israel</a:t>
                      </a:r>
                      <a:r>
                        <a:rPr lang="en-US" sz="2800" dirty="0"/>
                        <a:t>, two years before the earthquake.</a:t>
                      </a:r>
                    </a:p>
                  </a:txBody>
                  <a:tcPr/>
                </a:tc>
                <a:extLst>
                  <a:ext uri="{0D108BD9-81ED-4DB2-BD59-A6C34878D82A}">
                    <a16:rowId xmlns:a16="http://schemas.microsoft.com/office/drawing/2014/main" val="3698125011"/>
                  </a:ext>
                </a:extLst>
              </a:tr>
            </a:tbl>
          </a:graphicData>
        </a:graphic>
      </p:graphicFrame>
      <p:sp>
        <p:nvSpPr>
          <p:cNvPr id="4" name="TextBox 3">
            <a:extLst>
              <a:ext uri="{FF2B5EF4-FFF2-40B4-BE49-F238E27FC236}">
                <a16:creationId xmlns:a16="http://schemas.microsoft.com/office/drawing/2014/main" id="{B394B92D-A41E-42AA-83AF-AF2D46A4341D}"/>
              </a:ext>
            </a:extLst>
          </p:cNvPr>
          <p:cNvSpPr txBox="1"/>
          <p:nvPr/>
        </p:nvSpPr>
        <p:spPr>
          <a:xfrm>
            <a:off x="673768" y="7853441"/>
            <a:ext cx="11295648" cy="880241"/>
          </a:xfrm>
          <a:prstGeom prst="rect">
            <a:avLst/>
          </a:prstGeom>
          <a:noFill/>
          <a:ln w="38100">
            <a:solidFill>
              <a:srgbClr val="FFFF00"/>
            </a:solidFill>
          </a:ln>
        </p:spPr>
        <p:txBody>
          <a:bodyPr wrap="square" rtlCol="0">
            <a:spAutoFit/>
          </a:bodyPr>
          <a:lstStyle/>
          <a:p>
            <a:r>
              <a:rPr lang="en-US" sz="5120" dirty="0">
                <a:solidFill>
                  <a:schemeClr val="tx1"/>
                </a:solidFill>
                <a:latin typeface="Tahoma" charset="0"/>
                <a:ea typeface="Tahoma" charset="0"/>
                <a:cs typeface="Tahoma" charset="0"/>
              </a:rPr>
              <a:t>Hosea and Amos complement Isaiah</a:t>
            </a:r>
          </a:p>
        </p:txBody>
      </p:sp>
      <p:sp>
        <p:nvSpPr>
          <p:cNvPr id="3" name="Slide Number Placeholder 2">
            <a:extLst>
              <a:ext uri="{FF2B5EF4-FFF2-40B4-BE49-F238E27FC236}">
                <a16:creationId xmlns:a16="http://schemas.microsoft.com/office/drawing/2014/main" id="{BDC689D6-8498-48CE-B18B-E8CC1E6A736A}"/>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109753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bject 2"/>
          <p:cNvSpPr txBox="1"/>
          <p:nvPr/>
        </p:nvSpPr>
        <p:spPr>
          <a:xfrm>
            <a:off x="878890" y="350488"/>
            <a:ext cx="8739696" cy="877565"/>
          </a:xfrm>
          <a:prstGeom prst="rect">
            <a:avLst/>
          </a:prstGeom>
        </p:spPr>
        <p:txBody>
          <a:bodyPr vert="horz" wrap="square" lIns="0" tIns="15638" rIns="0" bIns="0" rtlCol="0">
            <a:spAutoFit/>
          </a:bodyPr>
          <a:lstStyle/>
          <a:p>
            <a:pPr marL="1659940" algn="l">
              <a:spcBef>
                <a:spcPts val="123"/>
              </a:spcBef>
            </a:pPr>
            <a:r>
              <a:rPr lang="en-US" sz="2800" spc="9" dirty="0">
                <a:latin typeface="Cambria"/>
                <a:cs typeface="Cambria"/>
              </a:rPr>
              <a:t>Estimated </a:t>
            </a:r>
            <a:r>
              <a:rPr sz="2800" spc="9" dirty="0">
                <a:latin typeface="Cambria"/>
                <a:cs typeface="Cambria"/>
              </a:rPr>
              <a:t>timeline of the kings of </a:t>
            </a:r>
            <a:r>
              <a:rPr sz="2800" spc="5" dirty="0">
                <a:latin typeface="Cambria"/>
                <a:cs typeface="Cambria"/>
              </a:rPr>
              <a:t>Israel </a:t>
            </a:r>
            <a:r>
              <a:rPr sz="2800" spc="9" dirty="0">
                <a:latin typeface="Cambria"/>
                <a:cs typeface="Cambria"/>
              </a:rPr>
              <a:t>and Judah </a:t>
            </a:r>
            <a:endParaRPr sz="2800" dirty="0">
              <a:latin typeface="Cambria"/>
              <a:cs typeface="Cambria"/>
            </a:endParaRPr>
          </a:p>
        </p:txBody>
      </p:sp>
      <p:graphicFrame>
        <p:nvGraphicFramePr>
          <p:cNvPr id="3" name="object 3"/>
          <p:cNvGraphicFramePr>
            <a:graphicFrameLocks noGrp="1"/>
          </p:cNvGraphicFramePr>
          <p:nvPr>
            <p:extLst>
              <p:ext uri="{D42A27DB-BD31-4B8C-83A1-F6EECF244321}">
                <p14:modId xmlns:p14="http://schemas.microsoft.com/office/powerpoint/2010/main" val="1028217333"/>
              </p:ext>
            </p:extLst>
          </p:nvPr>
        </p:nvGraphicFramePr>
        <p:xfrm>
          <a:off x="2470484" y="1436235"/>
          <a:ext cx="7696200" cy="5722423"/>
        </p:xfrm>
        <a:graphic>
          <a:graphicData uri="http://schemas.openxmlformats.org/drawingml/2006/table">
            <a:tbl>
              <a:tblPr firstRow="1" bandRow="1">
                <a:tableStyleId>{2D5ABB26-0587-4C30-8999-92F81FD0307C}</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703140">
                <a:tc gridSpan="2">
                  <a:txBody>
                    <a:bodyPr/>
                    <a:lstStyle/>
                    <a:p>
                      <a:pPr>
                        <a:lnSpc>
                          <a:spcPct val="100000"/>
                        </a:lnSpc>
                        <a:spcBef>
                          <a:spcPts val="10"/>
                        </a:spcBef>
                      </a:pPr>
                      <a:endParaRPr sz="1600">
                        <a:solidFill>
                          <a:schemeClr val="bg1"/>
                        </a:solidFill>
                        <a:latin typeface="Times New Roman"/>
                        <a:cs typeface="Times New Roman"/>
                      </a:endParaRPr>
                    </a:p>
                    <a:p>
                      <a:pPr marL="7620" algn="ctr">
                        <a:lnSpc>
                          <a:spcPct val="100000"/>
                        </a:lnSpc>
                      </a:pPr>
                      <a:r>
                        <a:rPr sz="1600" spc="5" dirty="0">
                          <a:solidFill>
                            <a:schemeClr val="bg1"/>
                          </a:solidFill>
                          <a:latin typeface="Cambria"/>
                          <a:cs typeface="Cambria"/>
                        </a:rPr>
                        <a:t>Israel</a:t>
                      </a:r>
                      <a:endParaRPr sz="1600">
                        <a:solidFill>
                          <a:schemeClr val="bg1"/>
                        </a:solidFill>
                        <a:latin typeface="Cambria"/>
                        <a:cs typeface="Cambria"/>
                      </a:endParaRPr>
                    </a:p>
                  </a:txBody>
                  <a:tcPr marL="0" marR="0" marT="115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0C0C0"/>
                    </a:solidFill>
                  </a:tcPr>
                </a:tc>
                <a:tc hMerge="1">
                  <a:txBody>
                    <a:bodyPr/>
                    <a:lstStyle/>
                    <a:p>
                      <a:endParaRPr/>
                    </a:p>
                  </a:txBody>
                  <a:tcPr marL="0" marR="0" marT="0" marB="0"/>
                </a:tc>
                <a:tc gridSpan="2">
                  <a:txBody>
                    <a:bodyPr/>
                    <a:lstStyle/>
                    <a:p>
                      <a:pPr>
                        <a:lnSpc>
                          <a:spcPct val="100000"/>
                        </a:lnSpc>
                        <a:spcBef>
                          <a:spcPts val="10"/>
                        </a:spcBef>
                      </a:pPr>
                      <a:endParaRPr sz="1600">
                        <a:solidFill>
                          <a:schemeClr val="bg1"/>
                        </a:solidFill>
                        <a:latin typeface="Times New Roman"/>
                        <a:cs typeface="Times New Roman"/>
                      </a:endParaRPr>
                    </a:p>
                    <a:p>
                      <a:pPr marL="6350" algn="ctr">
                        <a:lnSpc>
                          <a:spcPct val="100000"/>
                        </a:lnSpc>
                      </a:pPr>
                      <a:r>
                        <a:rPr sz="1600" spc="10" dirty="0">
                          <a:solidFill>
                            <a:schemeClr val="bg1"/>
                          </a:solidFill>
                          <a:latin typeface="Cambria"/>
                          <a:cs typeface="Cambria"/>
                        </a:rPr>
                        <a:t>Judah</a:t>
                      </a:r>
                      <a:endParaRPr sz="1600">
                        <a:solidFill>
                          <a:schemeClr val="bg1"/>
                        </a:solidFill>
                        <a:latin typeface="Cambria"/>
                        <a:cs typeface="Cambria"/>
                      </a:endParaRPr>
                    </a:p>
                  </a:txBody>
                  <a:tcPr marL="0" marR="0" marT="115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0"/>
                  </a:ext>
                </a:extLst>
              </a:tr>
              <a:tr h="244998">
                <a:tc>
                  <a:txBody>
                    <a:bodyPr/>
                    <a:lstStyle/>
                    <a:p>
                      <a:pPr marL="7620" algn="ctr">
                        <a:lnSpc>
                          <a:spcPct val="100000"/>
                        </a:lnSpc>
                        <a:spcBef>
                          <a:spcPts val="180"/>
                        </a:spcBef>
                      </a:pPr>
                      <a:r>
                        <a:rPr sz="1600" spc="10" dirty="0">
                          <a:solidFill>
                            <a:schemeClr val="bg1"/>
                          </a:solidFill>
                          <a:latin typeface="Cambria"/>
                          <a:cs typeface="Cambria"/>
                        </a:rPr>
                        <a:t>Jeroboam </a:t>
                      </a:r>
                      <a:r>
                        <a:rPr sz="1600" spc="5" dirty="0">
                          <a:solidFill>
                            <a:schemeClr val="bg1"/>
                          </a:solidFill>
                          <a:latin typeface="Cambria"/>
                          <a:cs typeface="Cambria"/>
                        </a:rPr>
                        <a:t>I</a:t>
                      </a:r>
                      <a:endParaRPr sz="1600">
                        <a:solidFill>
                          <a:schemeClr val="bg1"/>
                        </a:solidFill>
                        <a:latin typeface="Cambria"/>
                        <a:cs typeface="Cambria"/>
                      </a:endParaRPr>
                    </a:p>
                  </a:txBody>
                  <a:tcPr marL="0" marR="0" marT="20851"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8255" algn="ctr">
                        <a:lnSpc>
                          <a:spcPct val="100000"/>
                        </a:lnSpc>
                        <a:spcBef>
                          <a:spcPts val="180"/>
                        </a:spcBef>
                      </a:pPr>
                      <a:r>
                        <a:rPr sz="1600" spc="10" dirty="0">
                          <a:solidFill>
                            <a:schemeClr val="bg1"/>
                          </a:solidFill>
                          <a:latin typeface="Cambria"/>
                          <a:cs typeface="Cambria"/>
                        </a:rPr>
                        <a:t>930‐909</a:t>
                      </a:r>
                      <a:endParaRPr sz="1600">
                        <a:solidFill>
                          <a:schemeClr val="bg1"/>
                        </a:solidFill>
                        <a:latin typeface="Cambria"/>
                        <a:cs typeface="Cambria"/>
                      </a:endParaRPr>
                    </a:p>
                  </a:txBody>
                  <a:tcPr marL="0" marR="0" marT="20851"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5715" algn="ctr">
                        <a:lnSpc>
                          <a:spcPct val="100000"/>
                        </a:lnSpc>
                        <a:spcBef>
                          <a:spcPts val="180"/>
                        </a:spcBef>
                      </a:pPr>
                      <a:r>
                        <a:rPr sz="1600" spc="15" dirty="0">
                          <a:solidFill>
                            <a:schemeClr val="bg1"/>
                          </a:solidFill>
                          <a:latin typeface="Cambria"/>
                          <a:cs typeface="Cambria"/>
                        </a:rPr>
                        <a:t>Rehoboam</a:t>
                      </a:r>
                      <a:endParaRPr sz="1600">
                        <a:solidFill>
                          <a:schemeClr val="bg1"/>
                        </a:solidFill>
                        <a:latin typeface="Cambria"/>
                        <a:cs typeface="Cambria"/>
                      </a:endParaRPr>
                    </a:p>
                  </a:txBody>
                  <a:tcPr marL="0" marR="0" marT="20851"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7620" algn="ctr">
                        <a:lnSpc>
                          <a:spcPct val="100000"/>
                        </a:lnSpc>
                        <a:spcBef>
                          <a:spcPts val="180"/>
                        </a:spcBef>
                      </a:pPr>
                      <a:r>
                        <a:rPr sz="1600" spc="10" dirty="0">
                          <a:solidFill>
                            <a:schemeClr val="bg1"/>
                          </a:solidFill>
                          <a:latin typeface="Cambria"/>
                          <a:cs typeface="Cambria"/>
                        </a:rPr>
                        <a:t>930‐913</a:t>
                      </a:r>
                      <a:endParaRPr sz="1600">
                        <a:solidFill>
                          <a:schemeClr val="bg1"/>
                        </a:solidFill>
                        <a:latin typeface="Cambria"/>
                        <a:cs typeface="Cambria"/>
                      </a:endParaRPr>
                    </a:p>
                  </a:txBody>
                  <a:tcPr marL="0" marR="0" marT="20851"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230518">
                <a:tc>
                  <a:txBody>
                    <a:bodyPr/>
                    <a:lstStyle/>
                    <a:p>
                      <a:pPr marL="7620" algn="ctr">
                        <a:lnSpc>
                          <a:spcPct val="100000"/>
                        </a:lnSpc>
                        <a:spcBef>
                          <a:spcPts val="55"/>
                        </a:spcBef>
                      </a:pPr>
                      <a:r>
                        <a:rPr sz="1600" spc="10" dirty="0">
                          <a:solidFill>
                            <a:schemeClr val="bg1"/>
                          </a:solidFill>
                          <a:latin typeface="Cambria"/>
                          <a:cs typeface="Cambria"/>
                        </a:rPr>
                        <a:t>Nadab</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909‐908</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Abijah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913‐910</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2"/>
                  </a:ext>
                </a:extLst>
              </a:tr>
              <a:tr h="231677">
                <a:tc>
                  <a:txBody>
                    <a:bodyPr/>
                    <a:lstStyle/>
                    <a:p>
                      <a:pPr marL="7620" algn="ctr">
                        <a:lnSpc>
                          <a:spcPct val="100000"/>
                        </a:lnSpc>
                        <a:spcBef>
                          <a:spcPts val="55"/>
                        </a:spcBef>
                      </a:pPr>
                      <a:r>
                        <a:rPr sz="1600" spc="10" dirty="0">
                          <a:solidFill>
                            <a:schemeClr val="bg1"/>
                          </a:solidFill>
                          <a:latin typeface="Cambria"/>
                          <a:cs typeface="Cambria"/>
                        </a:rPr>
                        <a:t>Baasha</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908‐886</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Asa</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910‐869</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3"/>
                  </a:ext>
                </a:extLst>
              </a:tr>
              <a:tr h="231677">
                <a:tc>
                  <a:txBody>
                    <a:bodyPr/>
                    <a:lstStyle/>
                    <a:p>
                      <a:pPr marL="6985" algn="ctr">
                        <a:lnSpc>
                          <a:spcPct val="100000"/>
                        </a:lnSpc>
                        <a:spcBef>
                          <a:spcPts val="65"/>
                        </a:spcBef>
                      </a:pPr>
                      <a:r>
                        <a:rPr sz="1600" spc="10" dirty="0">
                          <a:solidFill>
                            <a:schemeClr val="bg1"/>
                          </a:solidFill>
                          <a:latin typeface="Cambria"/>
                          <a:cs typeface="Cambria"/>
                        </a:rPr>
                        <a:t>Elah</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latin typeface="Cambria"/>
                          <a:cs typeface="Cambria"/>
                        </a:rPr>
                        <a:t>886‐885</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985" algn="ctr">
                        <a:lnSpc>
                          <a:spcPct val="100000"/>
                        </a:lnSpc>
                        <a:spcBef>
                          <a:spcPts val="65"/>
                        </a:spcBef>
                      </a:pPr>
                      <a:r>
                        <a:rPr sz="1600" spc="10" dirty="0">
                          <a:solidFill>
                            <a:schemeClr val="bg1"/>
                          </a:solidFill>
                          <a:latin typeface="Cambria"/>
                          <a:cs typeface="Cambria"/>
                        </a:rPr>
                        <a:t>Jehoshaphat</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latin typeface="Cambria"/>
                          <a:cs typeface="Cambria"/>
                        </a:rPr>
                        <a:t>872‐848</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4"/>
                  </a:ext>
                </a:extLst>
              </a:tr>
              <a:tr h="230518">
                <a:tc>
                  <a:txBody>
                    <a:bodyPr/>
                    <a:lstStyle/>
                    <a:p>
                      <a:pPr marL="7620" algn="ctr">
                        <a:lnSpc>
                          <a:spcPct val="100000"/>
                        </a:lnSpc>
                        <a:spcBef>
                          <a:spcPts val="55"/>
                        </a:spcBef>
                      </a:pPr>
                      <a:r>
                        <a:rPr sz="1600" spc="10" dirty="0">
                          <a:solidFill>
                            <a:schemeClr val="bg1"/>
                          </a:solidFill>
                          <a:latin typeface="Cambria"/>
                          <a:cs typeface="Cambria"/>
                        </a:rPr>
                        <a:t>Zimri</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885</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5715" algn="ctr">
                        <a:lnSpc>
                          <a:spcPct val="100000"/>
                        </a:lnSpc>
                        <a:spcBef>
                          <a:spcPts val="55"/>
                        </a:spcBef>
                      </a:pPr>
                      <a:r>
                        <a:rPr sz="1600" spc="10" dirty="0">
                          <a:solidFill>
                            <a:schemeClr val="bg1"/>
                          </a:solidFill>
                          <a:latin typeface="Cambria"/>
                          <a:cs typeface="Cambria"/>
                        </a:rPr>
                        <a:t>Jehoram</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848‐841</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5"/>
                  </a:ext>
                </a:extLst>
              </a:tr>
              <a:tr h="231677">
                <a:tc>
                  <a:txBody>
                    <a:bodyPr/>
                    <a:lstStyle/>
                    <a:p>
                      <a:pPr marL="7620" algn="ctr">
                        <a:lnSpc>
                          <a:spcPct val="100000"/>
                        </a:lnSpc>
                        <a:spcBef>
                          <a:spcPts val="55"/>
                        </a:spcBef>
                      </a:pPr>
                      <a:r>
                        <a:rPr sz="1600" spc="15" dirty="0">
                          <a:solidFill>
                            <a:schemeClr val="bg1"/>
                          </a:solidFill>
                          <a:latin typeface="Cambria"/>
                          <a:cs typeface="Cambria"/>
                        </a:rPr>
                        <a:t>Omri</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885‐874</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Ahaziah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841</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6"/>
                  </a:ext>
                </a:extLst>
              </a:tr>
              <a:tr h="231677">
                <a:tc>
                  <a:txBody>
                    <a:bodyPr/>
                    <a:lstStyle/>
                    <a:p>
                      <a:pPr marL="7620" algn="ctr">
                        <a:lnSpc>
                          <a:spcPct val="100000"/>
                        </a:lnSpc>
                        <a:spcBef>
                          <a:spcPts val="65"/>
                        </a:spcBef>
                      </a:pPr>
                      <a:r>
                        <a:rPr sz="1600" spc="10" dirty="0">
                          <a:solidFill>
                            <a:schemeClr val="bg1"/>
                          </a:solidFill>
                          <a:latin typeface="Cambria"/>
                          <a:cs typeface="Cambria"/>
                        </a:rPr>
                        <a:t>Ahab</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latin typeface="Cambria"/>
                          <a:cs typeface="Cambria"/>
                        </a:rPr>
                        <a:t>874‐853</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350" algn="ctr">
                        <a:lnSpc>
                          <a:spcPct val="100000"/>
                        </a:lnSpc>
                        <a:spcBef>
                          <a:spcPts val="65"/>
                        </a:spcBef>
                      </a:pPr>
                      <a:r>
                        <a:rPr sz="1600" spc="10" dirty="0">
                          <a:solidFill>
                            <a:schemeClr val="bg1"/>
                          </a:solidFill>
                          <a:latin typeface="Cambria"/>
                          <a:cs typeface="Cambria"/>
                        </a:rPr>
                        <a:t>Athaliah</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latin typeface="Cambria"/>
                          <a:cs typeface="Cambria"/>
                        </a:rPr>
                        <a:t>841‐835</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7"/>
                  </a:ext>
                </a:extLst>
              </a:tr>
              <a:tr h="230518">
                <a:tc>
                  <a:txBody>
                    <a:bodyPr/>
                    <a:lstStyle/>
                    <a:p>
                      <a:pPr marL="7620" algn="ctr">
                        <a:lnSpc>
                          <a:spcPct val="100000"/>
                        </a:lnSpc>
                        <a:spcBef>
                          <a:spcPts val="55"/>
                        </a:spcBef>
                      </a:pPr>
                      <a:r>
                        <a:rPr sz="1600" spc="10" dirty="0">
                          <a:solidFill>
                            <a:schemeClr val="bg1"/>
                          </a:solidFill>
                          <a:latin typeface="Cambria"/>
                          <a:cs typeface="Cambria"/>
                        </a:rPr>
                        <a:t>Ahaziah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853‐852</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Joash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835‐796</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8"/>
                  </a:ext>
                </a:extLst>
              </a:tr>
              <a:tr h="231677">
                <a:tc>
                  <a:txBody>
                    <a:bodyPr/>
                    <a:lstStyle/>
                    <a:p>
                      <a:pPr marL="6985" algn="ctr">
                        <a:lnSpc>
                          <a:spcPct val="100000"/>
                        </a:lnSpc>
                        <a:spcBef>
                          <a:spcPts val="55"/>
                        </a:spcBef>
                      </a:pPr>
                      <a:r>
                        <a:rPr sz="1600" spc="10" dirty="0">
                          <a:solidFill>
                            <a:schemeClr val="bg1"/>
                          </a:solidFill>
                          <a:latin typeface="Cambria"/>
                          <a:cs typeface="Cambria"/>
                        </a:rPr>
                        <a:t>Joram</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852‐841</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Amaziah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796‐767</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09"/>
                  </a:ext>
                </a:extLst>
              </a:tr>
              <a:tr h="231677">
                <a:tc>
                  <a:txBody>
                    <a:bodyPr/>
                    <a:lstStyle/>
                    <a:p>
                      <a:pPr marL="6985" algn="ctr">
                        <a:lnSpc>
                          <a:spcPct val="100000"/>
                        </a:lnSpc>
                        <a:spcBef>
                          <a:spcPts val="65"/>
                        </a:spcBef>
                      </a:pPr>
                      <a:r>
                        <a:rPr sz="1600" spc="10" dirty="0">
                          <a:solidFill>
                            <a:schemeClr val="bg1"/>
                          </a:solidFill>
                          <a:latin typeface="Cambria"/>
                          <a:cs typeface="Cambria"/>
                        </a:rPr>
                        <a:t>Jehu</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latin typeface="Cambria"/>
                          <a:cs typeface="Cambria"/>
                        </a:rPr>
                        <a:t>841‐814</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350" algn="ctr">
                        <a:lnSpc>
                          <a:spcPct val="100000"/>
                        </a:lnSpc>
                        <a:spcBef>
                          <a:spcPts val="65"/>
                        </a:spcBef>
                      </a:pPr>
                      <a:r>
                        <a:rPr sz="1600" spc="10" dirty="0">
                          <a:solidFill>
                            <a:schemeClr val="bg1"/>
                          </a:solidFill>
                          <a:highlight>
                            <a:srgbClr val="FFFF00"/>
                          </a:highlight>
                          <a:latin typeface="Cambria"/>
                          <a:cs typeface="Cambria"/>
                        </a:rPr>
                        <a:t>Uzziah</a:t>
                      </a:r>
                      <a:endParaRPr sz="1600" dirty="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highlight>
                            <a:srgbClr val="FFFF00"/>
                          </a:highlight>
                          <a:latin typeface="Cambria"/>
                          <a:cs typeface="Cambria"/>
                        </a:rPr>
                        <a:t>792‐740</a:t>
                      </a:r>
                      <a:endParaRPr sz="160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0"/>
                  </a:ext>
                </a:extLst>
              </a:tr>
              <a:tr h="230518">
                <a:tc>
                  <a:txBody>
                    <a:bodyPr/>
                    <a:lstStyle/>
                    <a:p>
                      <a:pPr marL="7620" algn="ctr">
                        <a:lnSpc>
                          <a:spcPct val="100000"/>
                        </a:lnSpc>
                        <a:spcBef>
                          <a:spcPts val="55"/>
                        </a:spcBef>
                      </a:pPr>
                      <a:r>
                        <a:rPr sz="1600" spc="10" dirty="0">
                          <a:solidFill>
                            <a:schemeClr val="bg1"/>
                          </a:solidFill>
                          <a:latin typeface="Cambria"/>
                          <a:cs typeface="Cambria"/>
                        </a:rPr>
                        <a:t>Jehoahaz</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814‐798</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5715" algn="ctr">
                        <a:lnSpc>
                          <a:spcPct val="100000"/>
                        </a:lnSpc>
                        <a:spcBef>
                          <a:spcPts val="55"/>
                        </a:spcBef>
                      </a:pPr>
                      <a:r>
                        <a:rPr sz="1600" spc="10" dirty="0">
                          <a:solidFill>
                            <a:schemeClr val="bg1"/>
                          </a:solidFill>
                          <a:highlight>
                            <a:srgbClr val="FFFF00"/>
                          </a:highlight>
                          <a:latin typeface="Cambria"/>
                          <a:cs typeface="Cambria"/>
                        </a:rPr>
                        <a:t>Jotham</a:t>
                      </a:r>
                      <a:endParaRPr sz="1600" dirty="0">
                        <a:solidFill>
                          <a:schemeClr val="bg1"/>
                        </a:solidFill>
                        <a:highlight>
                          <a:srgbClr val="FFFF00"/>
                        </a:highlight>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highlight>
                            <a:srgbClr val="FFFF00"/>
                          </a:highlight>
                          <a:latin typeface="Cambria"/>
                          <a:cs typeface="Cambria"/>
                        </a:rPr>
                        <a:t>750‐732</a:t>
                      </a:r>
                      <a:endParaRPr sz="1600">
                        <a:solidFill>
                          <a:schemeClr val="bg1"/>
                        </a:solidFill>
                        <a:highlight>
                          <a:srgbClr val="FFFF00"/>
                        </a:highlight>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1"/>
                  </a:ext>
                </a:extLst>
              </a:tr>
              <a:tr h="231677">
                <a:tc>
                  <a:txBody>
                    <a:bodyPr/>
                    <a:lstStyle/>
                    <a:p>
                      <a:pPr marL="7620" algn="ctr">
                        <a:lnSpc>
                          <a:spcPct val="100000"/>
                        </a:lnSpc>
                        <a:spcBef>
                          <a:spcPts val="55"/>
                        </a:spcBef>
                      </a:pPr>
                      <a:r>
                        <a:rPr sz="1600" spc="10" dirty="0">
                          <a:solidFill>
                            <a:schemeClr val="bg1"/>
                          </a:solidFill>
                          <a:latin typeface="Cambria"/>
                          <a:cs typeface="Cambria"/>
                        </a:rPr>
                        <a:t>Joash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798‐782</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highlight>
                            <a:srgbClr val="FFFF00"/>
                          </a:highlight>
                          <a:latin typeface="Cambria"/>
                          <a:cs typeface="Cambria"/>
                        </a:rPr>
                        <a:t>Ahaz</a:t>
                      </a:r>
                      <a:endParaRPr sz="1600" dirty="0">
                        <a:solidFill>
                          <a:schemeClr val="bg1"/>
                        </a:solidFill>
                        <a:highlight>
                          <a:srgbClr val="FFFF00"/>
                        </a:highlight>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highlight>
                            <a:srgbClr val="FFFF00"/>
                          </a:highlight>
                          <a:latin typeface="Cambria"/>
                          <a:cs typeface="Cambria"/>
                        </a:rPr>
                        <a:t>735‐715</a:t>
                      </a:r>
                      <a:endParaRPr sz="1600" dirty="0">
                        <a:solidFill>
                          <a:schemeClr val="bg1"/>
                        </a:solidFill>
                        <a:highlight>
                          <a:srgbClr val="FFFF00"/>
                        </a:highlight>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2"/>
                  </a:ext>
                </a:extLst>
              </a:tr>
              <a:tr h="231677">
                <a:tc>
                  <a:txBody>
                    <a:bodyPr/>
                    <a:lstStyle/>
                    <a:p>
                      <a:pPr marL="7620" algn="ctr">
                        <a:lnSpc>
                          <a:spcPct val="100000"/>
                        </a:lnSpc>
                        <a:spcBef>
                          <a:spcPts val="65"/>
                        </a:spcBef>
                      </a:pPr>
                      <a:r>
                        <a:rPr sz="1600" spc="10" dirty="0">
                          <a:solidFill>
                            <a:schemeClr val="bg1"/>
                          </a:solidFill>
                          <a:highlight>
                            <a:srgbClr val="FFFF00"/>
                          </a:highlight>
                          <a:latin typeface="Cambria"/>
                          <a:cs typeface="Cambria"/>
                        </a:rPr>
                        <a:t>Jeroboam </a:t>
                      </a:r>
                      <a:r>
                        <a:rPr sz="1600" spc="5" dirty="0">
                          <a:solidFill>
                            <a:schemeClr val="bg1"/>
                          </a:solidFill>
                          <a:highlight>
                            <a:srgbClr val="FFFF00"/>
                          </a:highlight>
                          <a:latin typeface="Cambria"/>
                          <a:cs typeface="Cambria"/>
                        </a:rPr>
                        <a:t>II</a:t>
                      </a:r>
                      <a:endParaRPr sz="1600" dirty="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highlight>
                            <a:srgbClr val="FFFF00"/>
                          </a:highlight>
                          <a:latin typeface="Cambria"/>
                          <a:cs typeface="Cambria"/>
                        </a:rPr>
                        <a:t>793‐753</a:t>
                      </a:r>
                      <a:endParaRPr sz="1600" dirty="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350" algn="ctr">
                        <a:lnSpc>
                          <a:spcPct val="100000"/>
                        </a:lnSpc>
                        <a:spcBef>
                          <a:spcPts val="65"/>
                        </a:spcBef>
                      </a:pPr>
                      <a:r>
                        <a:rPr sz="1600" spc="10" dirty="0">
                          <a:solidFill>
                            <a:schemeClr val="bg1"/>
                          </a:solidFill>
                          <a:highlight>
                            <a:srgbClr val="FFFF00"/>
                          </a:highlight>
                          <a:latin typeface="Cambria"/>
                          <a:cs typeface="Cambria"/>
                        </a:rPr>
                        <a:t>Hezekiah</a:t>
                      </a:r>
                      <a:endParaRPr sz="1600" dirty="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highlight>
                            <a:srgbClr val="FFFF00"/>
                          </a:highlight>
                          <a:latin typeface="Cambria"/>
                          <a:cs typeface="Cambria"/>
                        </a:rPr>
                        <a:t>729‐686</a:t>
                      </a:r>
                      <a:endParaRPr sz="1600" dirty="0">
                        <a:solidFill>
                          <a:schemeClr val="bg1"/>
                        </a:solidFill>
                        <a:highlight>
                          <a:srgbClr val="FFFF00"/>
                        </a:highlight>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3"/>
                  </a:ext>
                </a:extLst>
              </a:tr>
              <a:tr h="230518">
                <a:tc>
                  <a:txBody>
                    <a:bodyPr/>
                    <a:lstStyle/>
                    <a:p>
                      <a:pPr marL="6985" algn="ctr">
                        <a:lnSpc>
                          <a:spcPct val="100000"/>
                        </a:lnSpc>
                        <a:spcBef>
                          <a:spcPts val="55"/>
                        </a:spcBef>
                      </a:pPr>
                      <a:r>
                        <a:rPr sz="1600" spc="10" dirty="0">
                          <a:solidFill>
                            <a:schemeClr val="bg1"/>
                          </a:solidFill>
                          <a:latin typeface="Cambria"/>
                          <a:cs typeface="Cambria"/>
                        </a:rPr>
                        <a:t>Zechariah</a:t>
                      </a:r>
                      <a:endParaRPr sz="1600" dirty="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753‐752</a:t>
                      </a:r>
                      <a:endParaRPr sz="1600" dirty="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Manasseh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696‐642</a:t>
                      </a:r>
                      <a:endParaRPr sz="1600" dirty="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4"/>
                  </a:ext>
                </a:extLst>
              </a:tr>
              <a:tr h="231677">
                <a:tc>
                  <a:txBody>
                    <a:bodyPr/>
                    <a:lstStyle/>
                    <a:p>
                      <a:pPr marL="6985" algn="ctr">
                        <a:lnSpc>
                          <a:spcPct val="100000"/>
                        </a:lnSpc>
                        <a:spcBef>
                          <a:spcPts val="55"/>
                        </a:spcBef>
                      </a:pPr>
                      <a:r>
                        <a:rPr sz="1600" spc="10" dirty="0">
                          <a:solidFill>
                            <a:schemeClr val="bg1"/>
                          </a:solidFill>
                          <a:latin typeface="Cambria"/>
                          <a:cs typeface="Cambria"/>
                        </a:rPr>
                        <a:t>Shallum</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753‐752</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985" algn="ctr">
                        <a:lnSpc>
                          <a:spcPct val="100000"/>
                        </a:lnSpc>
                        <a:spcBef>
                          <a:spcPts val="55"/>
                        </a:spcBef>
                      </a:pPr>
                      <a:r>
                        <a:rPr sz="1600" spc="15" dirty="0">
                          <a:solidFill>
                            <a:schemeClr val="bg1"/>
                          </a:solidFill>
                          <a:latin typeface="Cambria"/>
                          <a:cs typeface="Cambria"/>
                        </a:rPr>
                        <a:t>Amon</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642‐640</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5"/>
                  </a:ext>
                </a:extLst>
              </a:tr>
              <a:tr h="231677">
                <a:tc>
                  <a:txBody>
                    <a:bodyPr/>
                    <a:lstStyle/>
                    <a:p>
                      <a:pPr marL="6985" algn="ctr">
                        <a:lnSpc>
                          <a:spcPct val="100000"/>
                        </a:lnSpc>
                        <a:spcBef>
                          <a:spcPts val="65"/>
                        </a:spcBef>
                      </a:pPr>
                      <a:r>
                        <a:rPr sz="1600" spc="15" dirty="0">
                          <a:solidFill>
                            <a:schemeClr val="bg1"/>
                          </a:solidFill>
                          <a:latin typeface="Cambria"/>
                          <a:cs typeface="Cambria"/>
                        </a:rPr>
                        <a:t>Menahem</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latin typeface="Cambria"/>
                          <a:cs typeface="Cambria"/>
                        </a:rPr>
                        <a:t>752‐742</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350" algn="ctr">
                        <a:lnSpc>
                          <a:spcPct val="100000"/>
                        </a:lnSpc>
                        <a:spcBef>
                          <a:spcPts val="65"/>
                        </a:spcBef>
                      </a:pPr>
                      <a:r>
                        <a:rPr sz="1600" spc="10" dirty="0">
                          <a:solidFill>
                            <a:schemeClr val="bg1"/>
                          </a:solidFill>
                          <a:latin typeface="Cambria"/>
                          <a:cs typeface="Cambria"/>
                        </a:rPr>
                        <a:t>Josiah</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latin typeface="Cambria"/>
                          <a:cs typeface="Cambria"/>
                        </a:rPr>
                        <a:t>640‐609</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6"/>
                  </a:ext>
                </a:extLst>
              </a:tr>
              <a:tr h="230518">
                <a:tc>
                  <a:txBody>
                    <a:bodyPr/>
                    <a:lstStyle/>
                    <a:p>
                      <a:pPr marL="6985" algn="ctr">
                        <a:lnSpc>
                          <a:spcPct val="100000"/>
                        </a:lnSpc>
                        <a:spcBef>
                          <a:spcPts val="55"/>
                        </a:spcBef>
                      </a:pPr>
                      <a:r>
                        <a:rPr sz="1600" spc="10" dirty="0">
                          <a:solidFill>
                            <a:schemeClr val="bg1"/>
                          </a:solidFill>
                          <a:latin typeface="Cambria"/>
                          <a:cs typeface="Cambria"/>
                        </a:rPr>
                        <a:t>Pekahiah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752‐732</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6350" algn="ctr">
                        <a:lnSpc>
                          <a:spcPct val="100000"/>
                        </a:lnSpc>
                        <a:spcBef>
                          <a:spcPts val="55"/>
                        </a:spcBef>
                      </a:pPr>
                      <a:r>
                        <a:rPr sz="1600" spc="10" dirty="0">
                          <a:solidFill>
                            <a:schemeClr val="bg1"/>
                          </a:solidFill>
                          <a:latin typeface="Cambria"/>
                          <a:cs typeface="Cambria"/>
                        </a:rPr>
                        <a:t>Jehoahaz</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609</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7"/>
                  </a:ext>
                </a:extLst>
              </a:tr>
              <a:tr h="231677">
                <a:tc>
                  <a:txBody>
                    <a:bodyPr/>
                    <a:lstStyle/>
                    <a:p>
                      <a:pPr marL="6985" algn="ctr">
                        <a:lnSpc>
                          <a:spcPct val="100000"/>
                        </a:lnSpc>
                        <a:spcBef>
                          <a:spcPts val="55"/>
                        </a:spcBef>
                      </a:pPr>
                      <a:r>
                        <a:rPr sz="1600" spc="10" dirty="0">
                          <a:solidFill>
                            <a:schemeClr val="bg1"/>
                          </a:solidFill>
                          <a:latin typeface="Cambria"/>
                          <a:cs typeface="Cambria"/>
                        </a:rPr>
                        <a:t>Pekah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8255" algn="ctr">
                        <a:lnSpc>
                          <a:spcPct val="100000"/>
                        </a:lnSpc>
                        <a:spcBef>
                          <a:spcPts val="55"/>
                        </a:spcBef>
                      </a:pPr>
                      <a:r>
                        <a:rPr sz="1600" spc="10" dirty="0">
                          <a:solidFill>
                            <a:schemeClr val="bg1"/>
                          </a:solidFill>
                          <a:latin typeface="Cambria"/>
                          <a:cs typeface="Cambria"/>
                        </a:rPr>
                        <a:t>752‐732</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5715" algn="ctr">
                        <a:lnSpc>
                          <a:spcPct val="100000"/>
                        </a:lnSpc>
                        <a:spcBef>
                          <a:spcPts val="55"/>
                        </a:spcBef>
                      </a:pPr>
                      <a:r>
                        <a:rPr sz="1600" spc="10" dirty="0">
                          <a:solidFill>
                            <a:schemeClr val="bg1"/>
                          </a:solidFill>
                          <a:latin typeface="Cambria"/>
                          <a:cs typeface="Cambria"/>
                        </a:rPr>
                        <a:t>Jehoiakim</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tc>
                  <a:txBody>
                    <a:bodyPr/>
                    <a:lstStyle/>
                    <a:p>
                      <a:pPr marL="7620" algn="ctr">
                        <a:lnSpc>
                          <a:spcPct val="100000"/>
                        </a:lnSpc>
                        <a:spcBef>
                          <a:spcPts val="55"/>
                        </a:spcBef>
                      </a:pPr>
                      <a:r>
                        <a:rPr sz="1600" spc="10" dirty="0">
                          <a:solidFill>
                            <a:schemeClr val="bg1"/>
                          </a:solidFill>
                          <a:latin typeface="Cambria"/>
                          <a:cs typeface="Cambria"/>
                        </a:rPr>
                        <a:t>608‐598</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8"/>
                  </a:ext>
                </a:extLst>
              </a:tr>
              <a:tr h="231677">
                <a:tc>
                  <a:txBody>
                    <a:bodyPr/>
                    <a:lstStyle/>
                    <a:p>
                      <a:pPr marL="7620" algn="ctr">
                        <a:lnSpc>
                          <a:spcPct val="100000"/>
                        </a:lnSpc>
                        <a:spcBef>
                          <a:spcPts val="65"/>
                        </a:spcBef>
                      </a:pPr>
                      <a:r>
                        <a:rPr sz="1600" spc="10" dirty="0">
                          <a:solidFill>
                            <a:schemeClr val="bg1"/>
                          </a:solidFill>
                          <a:latin typeface="Cambria"/>
                          <a:cs typeface="Cambria"/>
                        </a:rPr>
                        <a:t>Hosea</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8255" algn="ctr">
                        <a:lnSpc>
                          <a:spcPct val="100000"/>
                        </a:lnSpc>
                        <a:spcBef>
                          <a:spcPts val="65"/>
                        </a:spcBef>
                      </a:pPr>
                      <a:r>
                        <a:rPr sz="1600" spc="10" dirty="0">
                          <a:solidFill>
                            <a:schemeClr val="bg1"/>
                          </a:solidFill>
                          <a:latin typeface="Cambria"/>
                          <a:cs typeface="Cambria"/>
                        </a:rPr>
                        <a:t>732‐722</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6350" algn="ctr">
                        <a:lnSpc>
                          <a:spcPct val="100000"/>
                        </a:lnSpc>
                        <a:spcBef>
                          <a:spcPts val="65"/>
                        </a:spcBef>
                      </a:pPr>
                      <a:r>
                        <a:rPr sz="1600" spc="10" dirty="0">
                          <a:solidFill>
                            <a:schemeClr val="bg1"/>
                          </a:solidFill>
                          <a:latin typeface="Cambria"/>
                          <a:cs typeface="Cambria"/>
                        </a:rPr>
                        <a:t>Jehoiachin</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tc>
                  <a:txBody>
                    <a:bodyPr/>
                    <a:lstStyle/>
                    <a:p>
                      <a:pPr marL="7620" algn="ctr">
                        <a:lnSpc>
                          <a:spcPct val="100000"/>
                        </a:lnSpc>
                        <a:spcBef>
                          <a:spcPts val="65"/>
                        </a:spcBef>
                      </a:pPr>
                      <a:r>
                        <a:rPr sz="1600" spc="10" dirty="0">
                          <a:solidFill>
                            <a:schemeClr val="bg1"/>
                          </a:solidFill>
                          <a:latin typeface="Cambria"/>
                          <a:cs typeface="Cambria"/>
                        </a:rPr>
                        <a:t>598‐597</a:t>
                      </a:r>
                      <a:endParaRPr sz="1600">
                        <a:solidFill>
                          <a:schemeClr val="bg1"/>
                        </a:solidFill>
                        <a:latin typeface="Cambria"/>
                        <a:cs typeface="Cambria"/>
                      </a:endParaRPr>
                    </a:p>
                  </a:txBody>
                  <a:tcPr marL="0" marR="0" marT="7530" marB="0">
                    <a:lnL w="6350">
                      <a:solidFill>
                        <a:srgbClr val="000000"/>
                      </a:solidFill>
                      <a:prstDash val="solid"/>
                    </a:lnL>
                    <a:lnR w="6350">
                      <a:solidFill>
                        <a:srgbClr val="000000"/>
                      </a:solidFill>
                      <a:prstDash val="solid"/>
                    </a:lnR>
                  </a:tcPr>
                </a:tc>
                <a:extLst>
                  <a:ext uri="{0D108BD9-81ED-4DB2-BD59-A6C34878D82A}">
                    <a16:rowId xmlns:a16="http://schemas.microsoft.com/office/drawing/2014/main" val="10019"/>
                  </a:ext>
                </a:extLst>
              </a:tr>
              <a:tr h="221830">
                <a:tc>
                  <a:txBody>
                    <a:bodyPr/>
                    <a:lstStyle/>
                    <a:p>
                      <a:pPr>
                        <a:lnSpc>
                          <a:spcPct val="100000"/>
                        </a:lnSpc>
                      </a:pPr>
                      <a:endParaRPr sz="1600">
                        <a:solidFill>
                          <a:schemeClr val="bg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nSpc>
                          <a:spcPct val="100000"/>
                        </a:lnSpc>
                      </a:pPr>
                      <a:endParaRPr sz="1600" dirty="0">
                        <a:solidFill>
                          <a:schemeClr val="bg1"/>
                        </a:solidFill>
                        <a:latin typeface="Times New Roman"/>
                        <a:cs typeface="Times New Roman"/>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5715" algn="ctr">
                        <a:lnSpc>
                          <a:spcPts val="1760"/>
                        </a:lnSpc>
                        <a:spcBef>
                          <a:spcPts val="55"/>
                        </a:spcBef>
                      </a:pPr>
                      <a:r>
                        <a:rPr sz="1600" spc="10" dirty="0">
                          <a:solidFill>
                            <a:schemeClr val="bg1"/>
                          </a:solidFill>
                          <a:latin typeface="Cambria"/>
                          <a:cs typeface="Cambria"/>
                        </a:rPr>
                        <a:t>Zedekiah</a:t>
                      </a:r>
                      <a:endParaRPr sz="160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7620" algn="ctr">
                        <a:lnSpc>
                          <a:spcPts val="1760"/>
                        </a:lnSpc>
                        <a:spcBef>
                          <a:spcPts val="55"/>
                        </a:spcBef>
                      </a:pPr>
                      <a:r>
                        <a:rPr sz="1600" spc="10" dirty="0">
                          <a:solidFill>
                            <a:schemeClr val="bg1"/>
                          </a:solidFill>
                          <a:latin typeface="Cambria"/>
                          <a:cs typeface="Cambria"/>
                        </a:rPr>
                        <a:t>597‐586</a:t>
                      </a:r>
                      <a:endParaRPr sz="1600" dirty="0">
                        <a:solidFill>
                          <a:schemeClr val="bg1"/>
                        </a:solidFill>
                        <a:latin typeface="Cambria"/>
                        <a:cs typeface="Cambria"/>
                      </a:endParaRPr>
                    </a:p>
                  </a:txBody>
                  <a:tcPr marL="0" marR="0" marT="6371"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20"/>
                  </a:ext>
                </a:extLst>
              </a:tr>
            </a:tbl>
          </a:graphicData>
        </a:graphic>
      </p:graphicFrame>
      <p:sp>
        <p:nvSpPr>
          <p:cNvPr id="4" name="object 4"/>
          <p:cNvSpPr txBox="1"/>
          <p:nvPr/>
        </p:nvSpPr>
        <p:spPr>
          <a:xfrm>
            <a:off x="2298032" y="7441135"/>
            <a:ext cx="7868652" cy="1044277"/>
          </a:xfrm>
          <a:prstGeom prst="rect">
            <a:avLst/>
          </a:prstGeom>
        </p:spPr>
        <p:txBody>
          <a:bodyPr vert="horz" wrap="square" lIns="0" tIns="15638" rIns="0" bIns="0" rtlCol="0">
            <a:spAutoFit/>
          </a:bodyPr>
          <a:lstStyle/>
          <a:p>
            <a:pPr marL="208506" algn="l">
              <a:spcBef>
                <a:spcPts val="123"/>
              </a:spcBef>
              <a:tabLst>
                <a:tab pos="3542286" algn="l"/>
              </a:tabLst>
            </a:pPr>
            <a:r>
              <a:rPr sz="2200" spc="5" dirty="0">
                <a:latin typeface="Cambria"/>
                <a:cs typeface="Cambria"/>
              </a:rPr>
              <a:t>Israel </a:t>
            </a:r>
            <a:r>
              <a:rPr sz="2200" spc="9" dirty="0">
                <a:latin typeface="Cambria"/>
                <a:cs typeface="Cambria"/>
              </a:rPr>
              <a:t>goes into </a:t>
            </a:r>
            <a:r>
              <a:rPr sz="2200" spc="5" dirty="0">
                <a:latin typeface="Cambria"/>
                <a:cs typeface="Cambria"/>
              </a:rPr>
              <a:t>exile </a:t>
            </a:r>
            <a:r>
              <a:rPr sz="2200" spc="9" dirty="0">
                <a:latin typeface="Cambria"/>
                <a:cs typeface="Cambria"/>
              </a:rPr>
              <a:t>in</a:t>
            </a:r>
            <a:r>
              <a:rPr sz="2200" spc="91" dirty="0">
                <a:latin typeface="Cambria"/>
                <a:cs typeface="Cambria"/>
              </a:rPr>
              <a:t> </a:t>
            </a:r>
            <a:r>
              <a:rPr sz="2200" spc="9" dirty="0">
                <a:latin typeface="Cambria"/>
                <a:cs typeface="Cambria"/>
              </a:rPr>
              <a:t>722</a:t>
            </a:r>
            <a:r>
              <a:rPr sz="2200" spc="23" dirty="0">
                <a:latin typeface="Cambria"/>
                <a:cs typeface="Cambria"/>
              </a:rPr>
              <a:t> </a:t>
            </a:r>
            <a:r>
              <a:rPr sz="2200" spc="14" dirty="0">
                <a:latin typeface="Cambria"/>
                <a:cs typeface="Cambria"/>
              </a:rPr>
              <a:t>BC	</a:t>
            </a:r>
            <a:r>
              <a:rPr sz="2200" spc="9" dirty="0">
                <a:latin typeface="Cambria"/>
                <a:cs typeface="Cambria"/>
              </a:rPr>
              <a:t>Judah goes into </a:t>
            </a:r>
            <a:r>
              <a:rPr sz="2200" spc="5" dirty="0">
                <a:latin typeface="Cambria"/>
                <a:cs typeface="Cambria"/>
              </a:rPr>
              <a:t>exile </a:t>
            </a:r>
            <a:r>
              <a:rPr sz="2200" spc="9" dirty="0">
                <a:latin typeface="Cambria"/>
                <a:cs typeface="Cambria"/>
              </a:rPr>
              <a:t>in 586</a:t>
            </a:r>
            <a:r>
              <a:rPr sz="2200" spc="23" dirty="0">
                <a:latin typeface="Cambria"/>
                <a:cs typeface="Cambria"/>
              </a:rPr>
              <a:t> </a:t>
            </a:r>
            <a:r>
              <a:rPr sz="2200" spc="14" dirty="0">
                <a:latin typeface="Cambria"/>
                <a:cs typeface="Cambria"/>
              </a:rPr>
              <a:t>BC</a:t>
            </a:r>
            <a:r>
              <a:rPr lang="en-US" sz="2200" spc="14" dirty="0">
                <a:latin typeface="Cambria"/>
                <a:cs typeface="Cambria"/>
              </a:rPr>
              <a:t>. </a:t>
            </a:r>
          </a:p>
          <a:p>
            <a:pPr marL="208506" algn="l">
              <a:spcBef>
                <a:spcPts val="123"/>
              </a:spcBef>
              <a:tabLst>
                <a:tab pos="3542286" algn="l"/>
              </a:tabLst>
            </a:pPr>
            <a:r>
              <a:rPr lang="en-US" sz="2200" spc="14" dirty="0">
                <a:latin typeface="Cambria"/>
                <a:cs typeface="Cambria"/>
              </a:rPr>
              <a:t>NOTE:  there is no mention of the Kings of Israel after Jeroboam II. </a:t>
            </a:r>
            <a:r>
              <a:rPr lang="en-US" sz="2200" spc="9" dirty="0">
                <a:latin typeface="Cambria"/>
                <a:cs typeface="Cambria"/>
              </a:rPr>
              <a:t> </a:t>
            </a:r>
            <a:endParaRPr sz="2200" dirty="0">
              <a:latin typeface="Times New Roman"/>
              <a:cs typeface="Times New Roman"/>
            </a:endParaRPr>
          </a:p>
        </p:txBody>
      </p:sp>
      <p:sp>
        <p:nvSpPr>
          <p:cNvPr id="5" name="Slide Number Placeholder 4">
            <a:extLst>
              <a:ext uri="{FF2B5EF4-FFF2-40B4-BE49-F238E27FC236}">
                <a16:creationId xmlns:a16="http://schemas.microsoft.com/office/drawing/2014/main" id="{0EB85EA0-EBCE-4772-9AE6-99208DF391D3}"/>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344152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600" y="1193800"/>
            <a:ext cx="12801600" cy="8559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3251200" cy="9753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51200" y="0"/>
            <a:ext cx="3251200" cy="9753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02400" y="0"/>
            <a:ext cx="3251200" cy="97536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753600" y="0"/>
            <a:ext cx="3251200" cy="9753600"/>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18525" y="0"/>
            <a:ext cx="9567545" cy="1087120"/>
          </a:xfrm>
          <a:prstGeom prst="rect">
            <a:avLst/>
          </a:prstGeom>
        </p:spPr>
        <p:txBody>
          <a:bodyPr vert="horz" wrap="square" lIns="0" tIns="13970" rIns="0" bIns="0" rtlCol="0">
            <a:spAutoFit/>
          </a:bodyPr>
          <a:lstStyle/>
          <a:p>
            <a:pPr marL="12700">
              <a:lnSpc>
                <a:spcPct val="100000"/>
              </a:lnSpc>
              <a:spcBef>
                <a:spcPts val="110"/>
              </a:spcBef>
            </a:pPr>
            <a:r>
              <a:rPr sz="6950" spc="-70" dirty="0"/>
              <a:t>Minor </a:t>
            </a:r>
            <a:r>
              <a:rPr sz="6950" spc="114" dirty="0"/>
              <a:t>Prophets</a:t>
            </a:r>
            <a:r>
              <a:rPr sz="6950" spc="190" dirty="0"/>
              <a:t> </a:t>
            </a:r>
            <a:r>
              <a:rPr sz="6950" spc="-105" dirty="0"/>
              <a:t>Timeline</a:t>
            </a:r>
            <a:endParaRPr sz="6950"/>
          </a:p>
        </p:txBody>
      </p:sp>
      <p:sp>
        <p:nvSpPr>
          <p:cNvPr id="8" name="object 8"/>
          <p:cNvSpPr/>
          <p:nvPr/>
        </p:nvSpPr>
        <p:spPr>
          <a:xfrm>
            <a:off x="2394054" y="3725517"/>
            <a:ext cx="1643891" cy="385196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0" y="0"/>
            <a:ext cx="3251200" cy="975360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251200" y="0"/>
            <a:ext cx="3251200" cy="975360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502400" y="0"/>
            <a:ext cx="3251200" cy="975360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9753600" y="0"/>
            <a:ext cx="3251200" cy="97536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14" name="TextBox 13">
            <a:extLst>
              <a:ext uri="{FF2B5EF4-FFF2-40B4-BE49-F238E27FC236}">
                <a16:creationId xmlns:a16="http://schemas.microsoft.com/office/drawing/2014/main" id="{F165E71B-BED9-4575-9A4D-3774B86CBB07}"/>
              </a:ext>
            </a:extLst>
          </p:cNvPr>
          <p:cNvSpPr txBox="1"/>
          <p:nvPr/>
        </p:nvSpPr>
        <p:spPr>
          <a:xfrm>
            <a:off x="2394054" y="7917873"/>
            <a:ext cx="1564882" cy="461665"/>
          </a:xfrm>
          <a:prstGeom prst="rect">
            <a:avLst/>
          </a:prstGeom>
          <a:solidFill>
            <a:srgbClr val="FFC000"/>
          </a:solidFill>
        </p:spPr>
        <p:txBody>
          <a:bodyPr wrap="square" rtlCol="0">
            <a:spAutoFit/>
          </a:bodyPr>
          <a:lstStyle/>
          <a:p>
            <a:r>
              <a:rPr lang="en-US" sz="2400" b="1" dirty="0"/>
              <a:t>Isaiah</a:t>
            </a:r>
          </a:p>
        </p:txBody>
      </p:sp>
      <p:sp>
        <p:nvSpPr>
          <p:cNvPr id="15" name="TextBox 14">
            <a:extLst>
              <a:ext uri="{FF2B5EF4-FFF2-40B4-BE49-F238E27FC236}">
                <a16:creationId xmlns:a16="http://schemas.microsoft.com/office/drawing/2014/main" id="{630126F4-9B29-477A-B4A0-B53451022CDB}"/>
              </a:ext>
            </a:extLst>
          </p:cNvPr>
          <p:cNvSpPr txBox="1"/>
          <p:nvPr/>
        </p:nvSpPr>
        <p:spPr>
          <a:xfrm>
            <a:off x="5455227" y="8070273"/>
            <a:ext cx="1742209" cy="461665"/>
          </a:xfrm>
          <a:prstGeom prst="rect">
            <a:avLst/>
          </a:prstGeom>
          <a:solidFill>
            <a:srgbClr val="FFC000"/>
          </a:solidFill>
        </p:spPr>
        <p:txBody>
          <a:bodyPr wrap="square" rtlCol="0">
            <a:spAutoFit/>
          </a:bodyPr>
          <a:lstStyle/>
          <a:p>
            <a:r>
              <a:rPr lang="en-US" sz="2400" b="1" dirty="0"/>
              <a:t>Jeremiah</a:t>
            </a:r>
          </a:p>
        </p:txBody>
      </p:sp>
      <p:sp>
        <p:nvSpPr>
          <p:cNvPr id="16" name="TextBox 15">
            <a:extLst>
              <a:ext uri="{FF2B5EF4-FFF2-40B4-BE49-F238E27FC236}">
                <a16:creationId xmlns:a16="http://schemas.microsoft.com/office/drawing/2014/main" id="{78C27B97-259B-4661-A160-BE29DD96EE96}"/>
              </a:ext>
            </a:extLst>
          </p:cNvPr>
          <p:cNvSpPr txBox="1"/>
          <p:nvPr/>
        </p:nvSpPr>
        <p:spPr>
          <a:xfrm>
            <a:off x="6993082" y="8531938"/>
            <a:ext cx="1802244" cy="830997"/>
          </a:xfrm>
          <a:prstGeom prst="rect">
            <a:avLst/>
          </a:prstGeom>
          <a:solidFill>
            <a:srgbClr val="FFC000"/>
          </a:solidFill>
        </p:spPr>
        <p:txBody>
          <a:bodyPr wrap="square" rtlCol="0">
            <a:spAutoFit/>
          </a:bodyPr>
          <a:lstStyle/>
          <a:p>
            <a:r>
              <a:rPr lang="en-US" sz="2400" b="1" dirty="0"/>
              <a:t>Daniel to Ezekiel</a:t>
            </a:r>
          </a:p>
        </p:txBody>
      </p:sp>
      <p:sp>
        <p:nvSpPr>
          <p:cNvPr id="17" name="Slide Number Placeholder 16">
            <a:extLst>
              <a:ext uri="{FF2B5EF4-FFF2-40B4-BE49-F238E27FC236}">
                <a16:creationId xmlns:a16="http://schemas.microsoft.com/office/drawing/2014/main" id="{AFF3FF4A-7FE9-4D38-BDC8-06EACA306287}"/>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19</a:t>
            </a:fld>
            <a:endParaRPr lang="en-US" dirty="0">
              <a:solidFill>
                <a:prstClr val="white">
                  <a:tint val="75000"/>
                </a:prstClr>
              </a:solidFill>
            </a:endParaRPr>
          </a:p>
        </p:txBody>
      </p:sp>
    </p:spTree>
    <p:extLst>
      <p:ext uri="{BB962C8B-B14F-4D97-AF65-F5344CB8AC3E}">
        <p14:creationId xmlns:p14="http://schemas.microsoft.com/office/powerpoint/2010/main" val="246396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3" name="Content Placeholder 2"/>
          <p:cNvSpPr>
            <a:spLocks noGrp="1"/>
          </p:cNvSpPr>
          <p:nvPr>
            <p:ph idx="1"/>
          </p:nvPr>
        </p:nvSpPr>
        <p:spPr>
          <a:xfrm>
            <a:off x="388454" y="1395663"/>
            <a:ext cx="12160333" cy="2544044"/>
          </a:xfrm>
        </p:spPr>
        <p:txBody>
          <a:bodyPr>
            <a:normAutofit/>
          </a:bodyPr>
          <a:lstStyle/>
          <a:p>
            <a:pPr marL="0" indent="0">
              <a:buNone/>
            </a:pPr>
            <a:r>
              <a:rPr lang="en-US" sz="4551" dirty="0">
                <a:solidFill>
                  <a:srgbClr val="FFFF00"/>
                </a:solidFill>
                <a:latin typeface="Tahoma" charset="0"/>
                <a:ea typeface="Tahoma" charset="0"/>
                <a:cs typeface="Tahoma" charset="0"/>
              </a:rPr>
              <a:t>”Interpreters of History”</a:t>
            </a:r>
          </a:p>
          <a:p>
            <a:pPr lvl="1"/>
            <a:r>
              <a:rPr lang="en-US" sz="3982" dirty="0">
                <a:latin typeface="Tahoma" charset="0"/>
                <a:ea typeface="Tahoma" charset="0"/>
                <a:cs typeface="Tahoma" charset="0"/>
              </a:rPr>
              <a:t>Past, present, and future.</a:t>
            </a:r>
          </a:p>
          <a:p>
            <a:pPr lvl="1"/>
            <a:r>
              <a:rPr lang="en-US" sz="3982" dirty="0">
                <a:latin typeface="Tahoma" charset="0"/>
                <a:ea typeface="Tahoma" charset="0"/>
                <a:cs typeface="Tahoma" charset="0"/>
              </a:rPr>
              <a:t>At JRT, they reveal God’s plan.  (JRT = just the right time)</a:t>
            </a:r>
          </a:p>
        </p:txBody>
      </p:sp>
      <p:sp>
        <p:nvSpPr>
          <p:cNvPr id="5" name="TextBox 4">
            <a:extLst>
              <a:ext uri="{FF2B5EF4-FFF2-40B4-BE49-F238E27FC236}">
                <a16:creationId xmlns:a16="http://schemas.microsoft.com/office/drawing/2014/main" id="{5653B17B-CB2A-4F8C-9CEE-DC6D8956C6DD}"/>
              </a:ext>
            </a:extLst>
          </p:cNvPr>
          <p:cNvSpPr txBox="1"/>
          <p:nvPr/>
        </p:nvSpPr>
        <p:spPr>
          <a:xfrm>
            <a:off x="588360" y="4870287"/>
            <a:ext cx="11864324" cy="1384995"/>
          </a:xfrm>
          <a:prstGeom prst="rect">
            <a:avLst/>
          </a:prstGeom>
          <a:noFill/>
          <a:ln w="38100">
            <a:solidFill>
              <a:srgbClr val="FFFF00"/>
            </a:solidFill>
          </a:ln>
        </p:spPr>
        <p:txBody>
          <a:bodyPr wrap="square" rtlCol="0">
            <a:spAutoFit/>
          </a:bodyPr>
          <a:lstStyle/>
          <a:p>
            <a:pPr algn="l" defTabSz="1300460" hangingPunct="1"/>
            <a:r>
              <a:rPr lang="en-US" sz="2800" kern="1200" dirty="0">
                <a:solidFill>
                  <a:schemeClr val="tx1"/>
                </a:solidFill>
                <a:latin typeface="Tahoma" charset="0"/>
                <a:ea typeface="Tahoma" charset="0"/>
                <a:cs typeface="Tahoma" charset="0"/>
              </a:rPr>
              <a:t>Amos 3:7-8  “</a:t>
            </a:r>
            <a:r>
              <a:rPr lang="en-US" sz="2800" kern="1200" dirty="0">
                <a:solidFill>
                  <a:srgbClr val="FFFF00"/>
                </a:solidFill>
                <a:latin typeface="Tahoma" charset="0"/>
                <a:ea typeface="Tahoma" charset="0"/>
                <a:cs typeface="Tahoma" charset="0"/>
              </a:rPr>
              <a:t>For the Lord GOD does nothing without revealing his secret to his servants the prophets. </a:t>
            </a:r>
            <a:r>
              <a:rPr lang="en-US" sz="2800" kern="1200" dirty="0">
                <a:solidFill>
                  <a:schemeClr val="tx1"/>
                </a:solidFill>
                <a:latin typeface="Tahoma" charset="0"/>
                <a:ea typeface="Tahoma" charset="0"/>
                <a:cs typeface="Tahoma" charset="0"/>
              </a:rPr>
              <a:t> (8)  The lion has roared; who will not fear? The Lord GOD has spoken; who can but prophesy?”</a:t>
            </a:r>
          </a:p>
        </p:txBody>
      </p:sp>
      <p:sp>
        <p:nvSpPr>
          <p:cNvPr id="4" name="TextBox 3">
            <a:extLst>
              <a:ext uri="{FF2B5EF4-FFF2-40B4-BE49-F238E27FC236}">
                <a16:creationId xmlns:a16="http://schemas.microsoft.com/office/drawing/2014/main" id="{F1DDB698-3415-49DA-B807-7B82DFDE12EA}"/>
              </a:ext>
            </a:extLst>
          </p:cNvPr>
          <p:cNvSpPr txBox="1"/>
          <p:nvPr/>
        </p:nvSpPr>
        <p:spPr>
          <a:xfrm>
            <a:off x="103030" y="8094371"/>
            <a:ext cx="3477296" cy="1477328"/>
          </a:xfrm>
          <a:prstGeom prst="rect">
            <a:avLst/>
          </a:prstGeom>
          <a:noFill/>
          <a:ln w="12700">
            <a:solidFill>
              <a:srgbClr val="FFFF00"/>
            </a:solidFill>
          </a:ln>
        </p:spPr>
        <p:txBody>
          <a:bodyPr wrap="square" rtlCol="0">
            <a:spAutoFit/>
          </a:bodyPr>
          <a:lstStyle/>
          <a:p>
            <a:r>
              <a:rPr kumimoji="0" lang="en-US" sz="3000" b="0" i="0" u="none" strike="noStrike" cap="none" spc="0" normalizeH="0" baseline="0" dirty="0">
                <a:ln>
                  <a:noFill/>
                </a:ln>
                <a:solidFill>
                  <a:schemeClr val="tx1"/>
                </a:solidFill>
                <a:effectLst/>
                <a:uFillTx/>
                <a:latin typeface="+mj-lt"/>
                <a:ea typeface="+mj-ea"/>
                <a:cs typeface="+mj-cs"/>
                <a:sym typeface="Tahoma"/>
              </a:rPr>
              <a:t>Portions borrowed from Daniel Broadwell</a:t>
            </a:r>
          </a:p>
        </p:txBody>
      </p:sp>
      <p:sp>
        <p:nvSpPr>
          <p:cNvPr id="6" name="Slide Number Placeholder 5">
            <a:extLst>
              <a:ext uri="{FF2B5EF4-FFF2-40B4-BE49-F238E27FC236}">
                <a16:creationId xmlns:a16="http://schemas.microsoft.com/office/drawing/2014/main" id="{6CB3B5A0-9035-4CC4-9E38-947E99406AC5}"/>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95483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151076" y="184811"/>
            <a:ext cx="12702648" cy="9383978"/>
          </a:xfrm>
          <a:prstGeom prst="rect">
            <a:avLst/>
          </a:prstGeom>
          <a:ln w="63500">
            <a:solidFill>
              <a:srgbClr val="4F9192"/>
            </a:solidFill>
            <a:miter lim="400000"/>
          </a:ln>
        </p:spPr>
        <p:txBody>
          <a:bodyPr lIns="50800" tIns="50800" rIns="50800" bIns="50800" anchor="ctr"/>
          <a:lstStyle/>
          <a:p>
            <a:pPr algn="l">
              <a:defRPr sz="4500">
                <a:solidFill>
                  <a:srgbClr val="FFFFFF"/>
                </a:solidFill>
              </a:defRPr>
            </a:pPr>
            <a:endParaRPr/>
          </a:p>
        </p:txBody>
      </p:sp>
      <p:pic>
        <p:nvPicPr>
          <p:cNvPr id="183" name="pasted-image.tiff"/>
          <p:cNvPicPr>
            <a:picLocks noChangeAspect="1"/>
          </p:cNvPicPr>
          <p:nvPr/>
        </p:nvPicPr>
        <p:blipFill>
          <a:blip r:embed="rId3">
            <a:extLst/>
          </a:blip>
          <a:stretch>
            <a:fillRect/>
          </a:stretch>
        </p:blipFill>
        <p:spPr>
          <a:xfrm>
            <a:off x="754289" y="854321"/>
            <a:ext cx="3781130" cy="8044958"/>
          </a:xfrm>
          <a:prstGeom prst="rect">
            <a:avLst/>
          </a:prstGeom>
          <a:ln w="25400">
            <a:miter lim="400000"/>
          </a:ln>
          <a:effectLst>
            <a:outerShdw blurRad="254000" dist="127000" dir="5400000" rotWithShape="0">
              <a:srgbClr val="000000">
                <a:alpha val="70000"/>
              </a:srgbClr>
            </a:outerShdw>
          </a:effectLst>
        </p:spPr>
      </p:pic>
      <p:sp>
        <p:nvSpPr>
          <p:cNvPr id="184" name="Shape 184"/>
          <p:cNvSpPr/>
          <p:nvPr/>
        </p:nvSpPr>
        <p:spPr>
          <a:xfrm>
            <a:off x="5593212" y="189048"/>
            <a:ext cx="6323609" cy="990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800"/>
            </a:lvl1pPr>
          </a:lstStyle>
          <a:p>
            <a:r>
              <a:t>The Prophet Hosea</a:t>
            </a:r>
          </a:p>
        </p:txBody>
      </p:sp>
      <p:sp>
        <p:nvSpPr>
          <p:cNvPr id="185" name="Shape 185"/>
          <p:cNvSpPr/>
          <p:nvPr/>
        </p:nvSpPr>
        <p:spPr>
          <a:xfrm>
            <a:off x="5232242" y="1260021"/>
            <a:ext cx="7045549" cy="774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solidFill>
                  <a:srgbClr val="941100"/>
                </a:solidFill>
              </a:defRPr>
            </a:lvl1pPr>
          </a:lstStyle>
          <a:p>
            <a:r>
              <a:t>He lived around 760-720 BC</a:t>
            </a:r>
          </a:p>
        </p:txBody>
      </p:sp>
      <p:sp>
        <p:nvSpPr>
          <p:cNvPr id="187" name="Shape 187"/>
          <p:cNvSpPr/>
          <p:nvPr/>
        </p:nvSpPr>
        <p:spPr>
          <a:xfrm>
            <a:off x="5232243" y="5858509"/>
            <a:ext cx="7045548" cy="346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80000"/>
              </a:lnSpc>
              <a:defRPr sz="4400">
                <a:solidFill>
                  <a:srgbClr val="531B93"/>
                </a:solidFill>
              </a:defRPr>
            </a:lvl1pPr>
          </a:lstStyle>
          <a:p>
            <a:r>
              <a:t>The people of the Northern Kingdom had grown increasingly wicked and immoral acts were actually part of their religious ceremonies</a:t>
            </a:r>
          </a:p>
        </p:txBody>
      </p:sp>
      <p:sp>
        <p:nvSpPr>
          <p:cNvPr id="188" name="Shape 188"/>
          <p:cNvSpPr/>
          <p:nvPr/>
        </p:nvSpPr>
        <p:spPr>
          <a:xfrm>
            <a:off x="5545616" y="3950969"/>
            <a:ext cx="6418802" cy="18516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80000"/>
              </a:lnSpc>
              <a:defRPr sz="4400">
                <a:solidFill>
                  <a:srgbClr val="009051"/>
                </a:solidFill>
              </a:defRPr>
            </a:lvl1pPr>
          </a:lstStyle>
          <a:p>
            <a:r>
              <a:rPr dirty="0"/>
              <a:t>His message was primarily to northern Kingdom of Israel</a:t>
            </a:r>
          </a:p>
        </p:txBody>
      </p:sp>
      <p:sp>
        <p:nvSpPr>
          <p:cNvPr id="186" name="Shape 186"/>
          <p:cNvSpPr/>
          <p:nvPr/>
        </p:nvSpPr>
        <p:spPr>
          <a:xfrm>
            <a:off x="5545616" y="2043429"/>
            <a:ext cx="6418802" cy="18516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80000"/>
              </a:lnSpc>
              <a:defRPr sz="4400">
                <a:solidFill>
                  <a:srgbClr val="005493"/>
                </a:solidFill>
              </a:defRPr>
            </a:lvl1pPr>
          </a:lstStyle>
          <a:p>
            <a:r>
              <a:t>He began to prophesy during the latter part of the reign of Jeroboam II</a:t>
            </a:r>
          </a:p>
        </p:txBody>
      </p:sp>
      <p:sp>
        <p:nvSpPr>
          <p:cNvPr id="2" name="Slide Number Placeholder 1">
            <a:extLst>
              <a:ext uri="{FF2B5EF4-FFF2-40B4-BE49-F238E27FC236}">
                <a16:creationId xmlns:a16="http://schemas.microsoft.com/office/drawing/2014/main" id="{1C462216-588F-418E-AE53-E5C016D21ED3}"/>
              </a:ext>
            </a:extLst>
          </p:cNvPr>
          <p:cNvSpPr>
            <a:spLocks noGrp="1"/>
          </p:cNvSpPr>
          <p:nvPr>
            <p:ph type="sldNum" sz="quarter" idx="2"/>
          </p:nvPr>
        </p:nvSpPr>
        <p:spPr/>
        <p:txBody>
          <a:bodyPr/>
          <a:lstStyle/>
          <a:p>
            <a:fld id="{86CB4B4D-7CA3-9044-876B-883B54F8677D}"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p:txBody>
          <a:bodyPr/>
          <a:lstStyle/>
          <a:p>
            <a:pPr eaLnBrk="1" hangingPunct="1"/>
            <a:r>
              <a:rPr lang="en-US" altLang="en-US"/>
              <a:t>Background of the Times</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541867" y="2943922"/>
            <a:ext cx="12029440" cy="6159438"/>
          </a:xfrm>
        </p:spPr>
        <p:txBody>
          <a:bodyPr/>
          <a:lstStyle/>
          <a:p>
            <a:pPr eaLnBrk="1" hangingPunct="1"/>
            <a:r>
              <a:rPr lang="en-US" altLang="en-US" dirty="0"/>
              <a:t>Israel had become a “harlot”  </a:t>
            </a:r>
          </a:p>
          <a:p>
            <a:pPr eaLnBrk="1" hangingPunct="1"/>
            <a:r>
              <a:rPr lang="en-US" altLang="en-US" dirty="0"/>
              <a:t>Religious, moral, and political corruption was rampant</a:t>
            </a:r>
          </a:p>
          <a:p>
            <a:pPr eaLnBrk="1" hangingPunct="1"/>
            <a:r>
              <a:rPr lang="en-US" altLang="en-US" dirty="0"/>
              <a:t>A judgment – day of reckoning was imminent by the hands of which nation? </a:t>
            </a:r>
          </a:p>
          <a:p>
            <a:pPr eaLnBrk="1" hangingPunct="1"/>
            <a:endParaRPr lang="en-US" altLang="en-US" dirty="0"/>
          </a:p>
        </p:txBody>
      </p:sp>
      <p:sp>
        <p:nvSpPr>
          <p:cNvPr id="2" name="Slide Number Placeholder 1">
            <a:extLst>
              <a:ext uri="{FF2B5EF4-FFF2-40B4-BE49-F238E27FC236}">
                <a16:creationId xmlns:a16="http://schemas.microsoft.com/office/drawing/2014/main" id="{5C85E2F2-5923-405D-B802-EC33DE40BED2}"/>
              </a:ext>
            </a:extLst>
          </p:cNvPr>
          <p:cNvSpPr>
            <a:spLocks noGrp="1"/>
          </p:cNvSpPr>
          <p:nvPr>
            <p:ph type="sldNum" sz="quarter" idx="12"/>
          </p:nvPr>
        </p:nvSpPr>
        <p:spPr/>
        <p:txBody>
          <a:bodyPr/>
          <a:lstStyle/>
          <a:p>
            <a:pPr>
              <a:defRPr/>
            </a:pPr>
            <a:fld id="{44E0C004-35FE-499D-98D4-0BB6BD9C6739}" type="slidenum">
              <a:rPr lang="en-US" altLang="en-US" smtClean="0"/>
              <a:pPr>
                <a:defRPr/>
              </a:pPr>
              <a:t>21</a:t>
            </a:fld>
            <a:endParaRPr lang="en-US" altLang="en-US"/>
          </a:p>
        </p:txBody>
      </p:sp>
    </p:spTree>
    <p:extLst>
      <p:ext uri="{BB962C8B-B14F-4D97-AF65-F5344CB8AC3E}">
        <p14:creationId xmlns:p14="http://schemas.microsoft.com/office/powerpoint/2010/main" val="426807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were the antecedents of the downfall? </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a:p>
            <a:pPr marL="541858" indent="-541858">
              <a:lnSpc>
                <a:spcPct val="80000"/>
              </a:lnSpc>
              <a:buNone/>
            </a:pPr>
            <a:r>
              <a:rPr lang="en-US" altLang="en-US" sz="2844" b="1" dirty="0">
                <a:solidFill>
                  <a:srgbClr val="FFFF00"/>
                </a:solidFill>
              </a:rPr>
              <a:t>SCAN CHAPTERS 2 and 4</a:t>
            </a:r>
            <a:endParaRPr lang="en-US" altLang="en-US" sz="2844" dirty="0">
              <a:solidFill>
                <a:srgbClr val="FFFF00"/>
              </a:solidFill>
            </a:endParaRPr>
          </a:p>
        </p:txBody>
      </p:sp>
      <p:sp>
        <p:nvSpPr>
          <p:cNvPr id="2" name="Slide Number Placeholder 1">
            <a:extLst>
              <a:ext uri="{FF2B5EF4-FFF2-40B4-BE49-F238E27FC236}">
                <a16:creationId xmlns:a16="http://schemas.microsoft.com/office/drawing/2014/main" id="{B5428DDE-6DD2-4AE9-B826-A40ACB92BB4E}"/>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22</a:t>
            </a:fld>
            <a:endParaRPr lang="en-US" dirty="0">
              <a:solidFill>
                <a:prstClr val="white">
                  <a:tint val="75000"/>
                </a:prstClr>
              </a:solidFill>
            </a:endParaRPr>
          </a:p>
        </p:txBody>
      </p:sp>
    </p:spTree>
    <p:extLst>
      <p:ext uri="{BB962C8B-B14F-4D97-AF65-F5344CB8AC3E}">
        <p14:creationId xmlns:p14="http://schemas.microsoft.com/office/powerpoint/2010/main" val="21348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were the antecedents of the downfall? </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a:p>
            <a:pPr marL="541858" indent="-541858">
              <a:lnSpc>
                <a:spcPct val="80000"/>
              </a:lnSpc>
              <a:buNone/>
            </a:pPr>
            <a:endParaRPr lang="en-US" altLang="en-US" sz="3200" b="1" dirty="0"/>
          </a:p>
          <a:p>
            <a:pPr marL="541858" indent="-541858">
              <a:lnSpc>
                <a:spcPct val="80000"/>
              </a:lnSpc>
              <a:buNone/>
            </a:pPr>
            <a:r>
              <a:rPr lang="en-US" altLang="en-US" sz="3200" b="1" dirty="0"/>
              <a:t>Lacking in what?  </a:t>
            </a:r>
            <a:r>
              <a:rPr lang="en-US" altLang="en-US" sz="3200" dirty="0"/>
              <a:t>4:1 </a:t>
            </a:r>
          </a:p>
          <a:p>
            <a:pPr marL="541858" indent="-541858">
              <a:lnSpc>
                <a:spcPct val="80000"/>
              </a:lnSpc>
              <a:buNone/>
            </a:pPr>
            <a:r>
              <a:rPr lang="en-US" altLang="en-US" sz="3200" b="1" dirty="0"/>
              <a:t>	W</a:t>
            </a:r>
            <a:r>
              <a:rPr lang="en-US" altLang="en-US" sz="3200" dirty="0"/>
              <a:t>hat about  the priests?   What kind of priests were they?</a:t>
            </a:r>
          </a:p>
          <a:p>
            <a:pPr marL="541858" indent="-541858">
              <a:lnSpc>
                <a:spcPct val="80000"/>
              </a:lnSpc>
              <a:buNone/>
            </a:pPr>
            <a:endParaRPr lang="en-US" altLang="en-US" sz="3200" b="1" dirty="0"/>
          </a:p>
          <a:p>
            <a:pPr marL="541858" indent="-541858">
              <a:lnSpc>
                <a:spcPct val="80000"/>
              </a:lnSpc>
              <a:buNone/>
            </a:pPr>
            <a:r>
              <a:rPr lang="en-US" altLang="en-US" sz="3200" b="1" dirty="0"/>
              <a:t>The people did what?  </a:t>
            </a:r>
            <a:r>
              <a:rPr lang="en-US" altLang="en-US" sz="3200" dirty="0"/>
              <a:t>4:2</a:t>
            </a:r>
          </a:p>
          <a:p>
            <a:pPr marL="541858" indent="-541858">
              <a:lnSpc>
                <a:spcPct val="80000"/>
              </a:lnSpc>
              <a:buNone/>
            </a:pPr>
            <a:endParaRPr lang="en-US" altLang="en-US" sz="3200" dirty="0"/>
          </a:p>
          <a:p>
            <a:pPr marL="541858" indent="-541858">
              <a:lnSpc>
                <a:spcPct val="80000"/>
              </a:lnSpc>
              <a:buNone/>
            </a:pPr>
            <a:r>
              <a:rPr lang="en-US" altLang="en-US" sz="3200" b="1" dirty="0"/>
              <a:t>What was the real root of the problem?   </a:t>
            </a:r>
            <a:endParaRPr lang="en-US" altLang="en-US" sz="3200" dirty="0"/>
          </a:p>
        </p:txBody>
      </p:sp>
      <p:sp>
        <p:nvSpPr>
          <p:cNvPr id="2" name="Slide Number Placeholder 1">
            <a:extLst>
              <a:ext uri="{FF2B5EF4-FFF2-40B4-BE49-F238E27FC236}">
                <a16:creationId xmlns:a16="http://schemas.microsoft.com/office/drawing/2014/main" id="{B082FF6F-4516-4892-9594-6679050BDA95}"/>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23</a:t>
            </a:fld>
            <a:endParaRPr lang="en-US" dirty="0">
              <a:solidFill>
                <a:prstClr val="white">
                  <a:tint val="75000"/>
                </a:prstClr>
              </a:solidFill>
            </a:endParaRPr>
          </a:p>
        </p:txBody>
      </p:sp>
    </p:spTree>
    <p:extLst>
      <p:ext uri="{BB962C8B-B14F-4D97-AF65-F5344CB8AC3E}">
        <p14:creationId xmlns:p14="http://schemas.microsoft.com/office/powerpoint/2010/main" val="7423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were the antecedents of the downfall? </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a:p>
            <a:pPr marL="541858" indent="-541858">
              <a:lnSpc>
                <a:spcPct val="80000"/>
              </a:lnSpc>
              <a:buNone/>
            </a:pPr>
            <a:r>
              <a:rPr lang="en-US" altLang="en-US" sz="3200" b="1" dirty="0"/>
              <a:t>What was the real root of the problem?   </a:t>
            </a:r>
          </a:p>
          <a:p>
            <a:pPr marL="541858" indent="-541858">
              <a:lnSpc>
                <a:spcPct val="80000"/>
              </a:lnSpc>
              <a:buNone/>
            </a:pPr>
            <a:endParaRPr lang="en-US" altLang="en-US" sz="3200" b="1" dirty="0"/>
          </a:p>
          <a:p>
            <a:pPr marL="541858" lvl="0" indent="-541858">
              <a:lnSpc>
                <a:spcPct val="80000"/>
              </a:lnSpc>
              <a:buNone/>
            </a:pPr>
            <a:r>
              <a:rPr lang="en-US" altLang="en-US" sz="3200" b="1" dirty="0">
                <a:solidFill>
                  <a:prstClr val="white"/>
                </a:solidFill>
              </a:rPr>
              <a:t>They apparently had an abundance of what? 2:9, 12</a:t>
            </a:r>
          </a:p>
          <a:p>
            <a:pPr marL="541858" lvl="0" indent="-541858">
              <a:lnSpc>
                <a:spcPct val="80000"/>
              </a:lnSpc>
              <a:buNone/>
            </a:pPr>
            <a:endParaRPr lang="en-US" altLang="en-US" sz="3200" b="1" dirty="0">
              <a:solidFill>
                <a:prstClr val="white"/>
              </a:solidFill>
            </a:endParaRPr>
          </a:p>
          <a:p>
            <a:pPr marL="541858" lvl="0" indent="-541858">
              <a:lnSpc>
                <a:spcPct val="80000"/>
              </a:lnSpc>
              <a:buNone/>
            </a:pPr>
            <a:r>
              <a:rPr lang="en-US" altLang="en-US" sz="3200" b="1" dirty="0">
                <a:solidFill>
                  <a:prstClr val="white"/>
                </a:solidFill>
              </a:rPr>
              <a:t>To whom did they attribute their blessings?  Why? </a:t>
            </a:r>
          </a:p>
          <a:p>
            <a:pPr marL="541858" indent="-541858">
              <a:lnSpc>
                <a:spcPct val="80000"/>
              </a:lnSpc>
              <a:buNone/>
            </a:pPr>
            <a:endParaRPr lang="en-US" altLang="en-US" sz="3200" dirty="0"/>
          </a:p>
        </p:txBody>
      </p:sp>
      <p:sp>
        <p:nvSpPr>
          <p:cNvPr id="4" name="Rectangle 2">
            <a:extLst>
              <a:ext uri="{FF2B5EF4-FFF2-40B4-BE49-F238E27FC236}">
                <a16:creationId xmlns:a16="http://schemas.microsoft.com/office/drawing/2014/main" id="{8EE626E0-0803-46EF-9ED4-7EAEBEADFD12}"/>
              </a:ext>
            </a:extLst>
          </p:cNvPr>
          <p:cNvSpPr txBox="1">
            <a:spLocks noChangeArrowheads="1"/>
          </p:cNvSpPr>
          <p:nvPr/>
        </p:nvSpPr>
        <p:spPr>
          <a:xfrm>
            <a:off x="4480207" y="5564031"/>
            <a:ext cx="6750172" cy="2044700"/>
          </a:xfrm>
          <a:prstGeom prst="rect">
            <a:avLst/>
          </a:prstGeom>
          <a:ln w="28575">
            <a:solidFill>
              <a:schemeClr val="tx1"/>
            </a:solidFill>
          </a:ln>
        </p:spPr>
        <p:txBody>
          <a:bodyPr vert="horz" lIns="91440" tIns="45720" rIns="91440" bIns="45720" rtlCol="0" anchor="ctr">
            <a:normAutofit/>
          </a:bodyPr>
          <a:lst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a:lstStyle>
          <a:p>
            <a:r>
              <a:rPr lang="en-US" altLang="en-US" dirty="0">
                <a:solidFill>
                  <a:srgbClr val="FFC000"/>
                </a:solidFill>
              </a:rPr>
              <a:t>Prosperity mentioned in Amos</a:t>
            </a:r>
          </a:p>
        </p:txBody>
      </p:sp>
      <p:sp>
        <p:nvSpPr>
          <p:cNvPr id="2" name="Arrow: Right 1">
            <a:extLst>
              <a:ext uri="{FF2B5EF4-FFF2-40B4-BE49-F238E27FC236}">
                <a16:creationId xmlns:a16="http://schemas.microsoft.com/office/drawing/2014/main" id="{BE926552-0B4F-4388-ABC1-3B6F2583F79D}"/>
              </a:ext>
            </a:extLst>
          </p:cNvPr>
          <p:cNvSpPr/>
          <p:nvPr/>
        </p:nvSpPr>
        <p:spPr>
          <a:xfrm>
            <a:off x="11230379" y="6117465"/>
            <a:ext cx="1094703" cy="862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876C01A-19B4-422C-A42A-9303B401B581}"/>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24</a:t>
            </a:fld>
            <a:endParaRPr lang="en-US" dirty="0">
              <a:solidFill>
                <a:prstClr val="white">
                  <a:tint val="75000"/>
                </a:prstClr>
              </a:solidFill>
            </a:endParaRPr>
          </a:p>
        </p:txBody>
      </p:sp>
    </p:spTree>
    <p:extLst>
      <p:ext uri="{BB962C8B-B14F-4D97-AF65-F5344CB8AC3E}">
        <p14:creationId xmlns:p14="http://schemas.microsoft.com/office/powerpoint/2010/main" val="429253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449118" y="444500"/>
            <a:ext cx="10128827" cy="2044700"/>
          </a:xfrm>
        </p:spPr>
        <p:txBody>
          <a:bodyPr>
            <a:normAutofit/>
          </a:bodyPr>
          <a:lstStyle/>
          <a:p>
            <a:r>
              <a:rPr lang="en-US" altLang="en-US" dirty="0">
                <a:solidFill>
                  <a:srgbClr val="FFC000"/>
                </a:solidFill>
              </a:rPr>
              <a:t>Period of Prosperity</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355600" y="3096491"/>
            <a:ext cx="12293600" cy="6212609"/>
          </a:xfrm>
        </p:spPr>
        <p:txBody>
          <a:bodyPr anchor="t">
            <a:noAutofit/>
          </a:bodyPr>
          <a:lstStyle/>
          <a:p>
            <a:r>
              <a:rPr lang="en-US" sz="2400" dirty="0" err="1">
                <a:solidFill>
                  <a:srgbClr val="FFFFFF"/>
                </a:solidFill>
              </a:rPr>
              <a:t>Amo</a:t>
            </a:r>
            <a:r>
              <a:rPr lang="en-US" sz="2400" dirty="0">
                <a:solidFill>
                  <a:srgbClr val="FFFFFF"/>
                </a:solidFill>
              </a:rPr>
              <a:t> 3:15  I will strike the winter house along with the summer house, and the houses of ivory shall perish, and the great houses shall come to an end,” declares the LORD.</a:t>
            </a:r>
          </a:p>
          <a:p>
            <a:r>
              <a:rPr lang="en-US" sz="2400" dirty="0" err="1">
                <a:solidFill>
                  <a:srgbClr val="FFFFFF"/>
                </a:solidFill>
              </a:rPr>
              <a:t>Amo</a:t>
            </a:r>
            <a:r>
              <a:rPr lang="en-US" sz="2400" dirty="0">
                <a:solidFill>
                  <a:srgbClr val="FFFFFF"/>
                </a:solidFill>
              </a:rPr>
              <a:t> 4:1  “Hear this word, you cows of Bashan, who are on the mountain of Samaria, who oppress the poor, who crush the needy, who say to your husbands, ‘Bring, that we may drink!’</a:t>
            </a:r>
          </a:p>
          <a:p>
            <a:r>
              <a:rPr lang="en-US" altLang="en-US" sz="2400" dirty="0" err="1">
                <a:solidFill>
                  <a:srgbClr val="FFFFFF"/>
                </a:solidFill>
              </a:rPr>
              <a:t>Amo</a:t>
            </a:r>
            <a:r>
              <a:rPr lang="en-US" altLang="en-US" sz="2400" dirty="0">
                <a:solidFill>
                  <a:srgbClr val="FFFFFF"/>
                </a:solidFill>
              </a:rPr>
              <a:t> 6:4-7  “Woe to those who lie on beds of ivory and stretch themselves out on their couches, and eat lambs from the flock and calves from the midst of the stall,  (5)  who sing idle songs to the sound of the harp and like David invent for themselves instruments of music,  (6)  who drink wine in bowls and anoint themselves with the finest oils, but are not grieved over the ruin of Joseph!  (7)  Therefore they shall now be the first of those who go into exile, and the revelry of those who stretch themselves out shall pass away.”</a:t>
            </a:r>
          </a:p>
        </p:txBody>
      </p:sp>
      <p:sp>
        <p:nvSpPr>
          <p:cNvPr id="2" name="Slide Number Placeholder 1">
            <a:extLst>
              <a:ext uri="{FF2B5EF4-FFF2-40B4-BE49-F238E27FC236}">
                <a16:creationId xmlns:a16="http://schemas.microsoft.com/office/drawing/2014/main" id="{03F3AD25-5906-4FE5-A161-030908302E15}"/>
              </a:ext>
            </a:extLst>
          </p:cNvPr>
          <p:cNvSpPr>
            <a:spLocks noGrp="1"/>
          </p:cNvSpPr>
          <p:nvPr>
            <p:ph type="sldNum" sz="quarter" idx="12"/>
          </p:nvPr>
        </p:nvSpPr>
        <p:spPr/>
        <p:txBody>
          <a:bodyPr/>
          <a:lstStyle/>
          <a:p>
            <a:pPr>
              <a:defRPr/>
            </a:pPr>
            <a:fld id="{44E0C004-35FE-499D-98D4-0BB6BD9C6739}" type="slidenum">
              <a:rPr lang="en-US" altLang="en-US" smtClean="0"/>
              <a:pPr>
                <a:defRPr/>
              </a:pPr>
              <a:t>25</a:t>
            </a:fld>
            <a:endParaRPr lang="en-US" altLang="en-US"/>
          </a:p>
        </p:txBody>
      </p:sp>
    </p:spTree>
    <p:extLst>
      <p:ext uri="{BB962C8B-B14F-4D97-AF65-F5344CB8AC3E}">
        <p14:creationId xmlns:p14="http://schemas.microsoft.com/office/powerpoint/2010/main" val="254939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449118" y="444500"/>
            <a:ext cx="5141191" cy="2044700"/>
          </a:xfrm>
        </p:spPr>
        <p:txBody>
          <a:bodyPr/>
          <a:lstStyle/>
          <a:p>
            <a:r>
              <a:rPr lang="en-US" altLang="en-US" dirty="0">
                <a:solidFill>
                  <a:srgbClr val="FFC000"/>
                </a:solidFill>
              </a:rPr>
              <a:t>Jeroboam II</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355600" y="3096492"/>
            <a:ext cx="12293600" cy="2401060"/>
          </a:xfrm>
        </p:spPr>
        <p:txBody>
          <a:bodyPr>
            <a:noAutofit/>
          </a:bodyPr>
          <a:lstStyle/>
          <a:p>
            <a:r>
              <a:rPr lang="en-US" sz="2800" dirty="0">
                <a:solidFill>
                  <a:srgbClr val="FFFFFF"/>
                </a:solidFill>
              </a:rPr>
              <a:t>2Ki 14:25-28  He restored the border of Israel from </a:t>
            </a:r>
            <a:r>
              <a:rPr lang="en-US" sz="2800" dirty="0" err="1">
                <a:solidFill>
                  <a:srgbClr val="FFFFFF"/>
                </a:solidFill>
              </a:rPr>
              <a:t>Lebo-hamath</a:t>
            </a:r>
            <a:r>
              <a:rPr lang="en-US" sz="2800" dirty="0">
                <a:solidFill>
                  <a:srgbClr val="FFFFFF"/>
                </a:solidFill>
              </a:rPr>
              <a:t> as far as the Sea of the Arabah, according to the word of the LORD, the God of Israel, which he spoke by his servant Jonah the son of </a:t>
            </a:r>
            <a:r>
              <a:rPr lang="en-US" sz="2800" dirty="0" err="1">
                <a:solidFill>
                  <a:srgbClr val="FFFFFF"/>
                </a:solidFill>
              </a:rPr>
              <a:t>Amittai</a:t>
            </a:r>
            <a:r>
              <a:rPr lang="en-US" sz="2800" dirty="0">
                <a:solidFill>
                  <a:srgbClr val="FFFFFF"/>
                </a:solidFill>
              </a:rPr>
              <a:t>, the prophet, who was from Gath-</a:t>
            </a:r>
            <a:r>
              <a:rPr lang="en-US" sz="2800" dirty="0" err="1">
                <a:solidFill>
                  <a:srgbClr val="FFFFFF"/>
                </a:solidFill>
              </a:rPr>
              <a:t>hepher</a:t>
            </a:r>
            <a:r>
              <a:rPr lang="en-US" sz="2800" dirty="0">
                <a:solidFill>
                  <a:srgbClr val="FFFFFF"/>
                </a:solidFill>
              </a:rPr>
              <a:t>.  </a:t>
            </a:r>
            <a:endParaRPr lang="en-US" altLang="en-US" sz="2800" dirty="0">
              <a:solidFill>
                <a:srgbClr val="FFFFFF"/>
              </a:solidFill>
            </a:endParaRPr>
          </a:p>
        </p:txBody>
      </p:sp>
      <p:sp>
        <p:nvSpPr>
          <p:cNvPr id="2" name="TextBox 1">
            <a:extLst>
              <a:ext uri="{FF2B5EF4-FFF2-40B4-BE49-F238E27FC236}">
                <a16:creationId xmlns:a16="http://schemas.microsoft.com/office/drawing/2014/main" id="{3BA5806C-2605-485E-A75F-07025409EEE9}"/>
              </a:ext>
            </a:extLst>
          </p:cNvPr>
          <p:cNvSpPr txBox="1"/>
          <p:nvPr/>
        </p:nvSpPr>
        <p:spPr>
          <a:xfrm>
            <a:off x="2524259" y="6736934"/>
            <a:ext cx="9040027" cy="564257"/>
          </a:xfrm>
          <a:prstGeom prst="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00"/>
                </a:solidFill>
                <a:effectLst/>
                <a:uLnTx/>
                <a:uFillTx/>
                <a:latin typeface="Tahoma"/>
                <a:ea typeface="Tahoma"/>
                <a:cs typeface="Tahoma"/>
                <a:sym typeface="Tahoma"/>
              </a:rPr>
              <a:t>How did this king accomplish such great things?</a:t>
            </a:r>
          </a:p>
        </p:txBody>
      </p:sp>
      <p:sp>
        <p:nvSpPr>
          <p:cNvPr id="3" name="Arrow: Right 2">
            <a:extLst>
              <a:ext uri="{FF2B5EF4-FFF2-40B4-BE49-F238E27FC236}">
                <a16:creationId xmlns:a16="http://schemas.microsoft.com/office/drawing/2014/main" id="{794C2A86-DF3F-415E-BFC7-EC3D65C6FD46}"/>
              </a:ext>
            </a:extLst>
          </p:cNvPr>
          <p:cNvSpPr/>
          <p:nvPr/>
        </p:nvSpPr>
        <p:spPr>
          <a:xfrm>
            <a:off x="11616743" y="6736934"/>
            <a:ext cx="993820" cy="564257"/>
          </a:xfrm>
          <a:prstGeom prst="rightArrow">
            <a:avLst/>
          </a:prstGeom>
          <a:blipFill rotWithShape="1">
            <a:blip r:embed="rId2"/>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n-US" sz="4500" b="0" i="0" u="none" strike="noStrike" cap="none" spc="0" normalizeH="0" baseline="0">
              <a:ln>
                <a:noFill/>
              </a:ln>
              <a:solidFill>
                <a:srgbClr val="FFFFFF"/>
              </a:solidFill>
              <a:effectLst/>
              <a:uFillTx/>
              <a:latin typeface="+mj-lt"/>
              <a:ea typeface="+mj-ea"/>
              <a:cs typeface="+mj-cs"/>
              <a:sym typeface="Tahoma"/>
            </a:endParaRPr>
          </a:p>
        </p:txBody>
      </p:sp>
      <p:sp>
        <p:nvSpPr>
          <p:cNvPr id="4" name="Slide Number Placeholder 3">
            <a:extLst>
              <a:ext uri="{FF2B5EF4-FFF2-40B4-BE49-F238E27FC236}">
                <a16:creationId xmlns:a16="http://schemas.microsoft.com/office/drawing/2014/main" id="{4EA77CBC-CE55-4800-AAE5-D66AA08915CB}"/>
              </a:ext>
            </a:extLst>
          </p:cNvPr>
          <p:cNvSpPr>
            <a:spLocks noGrp="1"/>
          </p:cNvSpPr>
          <p:nvPr>
            <p:ph type="sldNum" sz="quarter" idx="12"/>
          </p:nvPr>
        </p:nvSpPr>
        <p:spPr/>
        <p:txBody>
          <a:bodyPr/>
          <a:lstStyle/>
          <a:p>
            <a:pPr>
              <a:defRPr/>
            </a:pPr>
            <a:fld id="{44E0C004-35FE-499D-98D4-0BB6BD9C6739}" type="slidenum">
              <a:rPr lang="en-US" altLang="en-US" smtClean="0"/>
              <a:pPr>
                <a:defRPr/>
              </a:pPr>
              <a:t>26</a:t>
            </a:fld>
            <a:endParaRPr lang="en-US" altLang="en-US"/>
          </a:p>
        </p:txBody>
      </p:sp>
    </p:spTree>
    <p:extLst>
      <p:ext uri="{BB962C8B-B14F-4D97-AF65-F5344CB8AC3E}">
        <p14:creationId xmlns:p14="http://schemas.microsoft.com/office/powerpoint/2010/main" val="422466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449118" y="444500"/>
            <a:ext cx="5141191" cy="2044700"/>
          </a:xfrm>
        </p:spPr>
        <p:txBody>
          <a:bodyPr/>
          <a:lstStyle/>
          <a:p>
            <a:r>
              <a:rPr lang="en-US" altLang="en-US" dirty="0">
                <a:solidFill>
                  <a:srgbClr val="FFC000"/>
                </a:solidFill>
              </a:rPr>
              <a:t>Jeroboam II</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355600" y="3096491"/>
            <a:ext cx="12293600" cy="6212609"/>
          </a:xfrm>
        </p:spPr>
        <p:txBody>
          <a:bodyPr>
            <a:noAutofit/>
          </a:bodyPr>
          <a:lstStyle/>
          <a:p>
            <a:r>
              <a:rPr lang="en-US" sz="2800" dirty="0">
                <a:solidFill>
                  <a:srgbClr val="FFFFFF"/>
                </a:solidFill>
              </a:rPr>
              <a:t>2Ki 14:25-28  He restored the border of Israel from </a:t>
            </a:r>
            <a:r>
              <a:rPr lang="en-US" sz="2800" dirty="0" err="1">
                <a:solidFill>
                  <a:srgbClr val="FFFFFF"/>
                </a:solidFill>
              </a:rPr>
              <a:t>Lebo-hamath</a:t>
            </a:r>
            <a:r>
              <a:rPr lang="en-US" sz="2800" dirty="0">
                <a:solidFill>
                  <a:srgbClr val="FFFFFF"/>
                </a:solidFill>
              </a:rPr>
              <a:t> as far as the Sea of the Arabah, according to the word of the LORD, the God of Israel, which he spoke by his servant Jonah the son of </a:t>
            </a:r>
            <a:r>
              <a:rPr lang="en-US" sz="2800" dirty="0" err="1">
                <a:solidFill>
                  <a:srgbClr val="FFFFFF"/>
                </a:solidFill>
              </a:rPr>
              <a:t>Amittai</a:t>
            </a:r>
            <a:r>
              <a:rPr lang="en-US" sz="2800" dirty="0">
                <a:solidFill>
                  <a:srgbClr val="FFFFFF"/>
                </a:solidFill>
              </a:rPr>
              <a:t>, the prophet, who was from Gath-</a:t>
            </a:r>
            <a:r>
              <a:rPr lang="en-US" sz="2800" dirty="0" err="1">
                <a:solidFill>
                  <a:srgbClr val="FFFFFF"/>
                </a:solidFill>
              </a:rPr>
              <a:t>hepher</a:t>
            </a:r>
            <a:r>
              <a:rPr lang="en-US" sz="2800" dirty="0">
                <a:solidFill>
                  <a:srgbClr val="FFFFFF"/>
                </a:solidFill>
              </a:rPr>
              <a:t>.  (26)  </a:t>
            </a:r>
            <a:r>
              <a:rPr lang="en-US" sz="2800" dirty="0">
                <a:solidFill>
                  <a:srgbClr val="FFFF00"/>
                </a:solidFill>
              </a:rPr>
              <a:t>For the LORD saw that the affliction of Israel was very bitter</a:t>
            </a:r>
            <a:r>
              <a:rPr lang="en-US" sz="2800" dirty="0">
                <a:solidFill>
                  <a:srgbClr val="FFFFFF"/>
                </a:solidFill>
              </a:rPr>
              <a:t>, for there was none left, bond or free, and there was none to help Israel.  (27)  But </a:t>
            </a:r>
            <a:r>
              <a:rPr lang="en-US" sz="2800" dirty="0">
                <a:solidFill>
                  <a:srgbClr val="FFFF00"/>
                </a:solidFill>
              </a:rPr>
              <a:t>the LORD had not said that he would blot out the name of Israel from under heaven</a:t>
            </a:r>
            <a:r>
              <a:rPr lang="en-US" sz="2800" dirty="0">
                <a:solidFill>
                  <a:srgbClr val="FFFFFF"/>
                </a:solidFill>
              </a:rPr>
              <a:t>, so </a:t>
            </a:r>
            <a:r>
              <a:rPr lang="en-US" sz="2800" dirty="0">
                <a:solidFill>
                  <a:srgbClr val="FFFF00"/>
                </a:solidFill>
              </a:rPr>
              <a:t>he saved them by the hand of Jeroboam the son of </a:t>
            </a:r>
            <a:r>
              <a:rPr lang="en-US" sz="2800" dirty="0" err="1">
                <a:solidFill>
                  <a:srgbClr val="FFFF00"/>
                </a:solidFill>
              </a:rPr>
              <a:t>Joash</a:t>
            </a:r>
            <a:r>
              <a:rPr lang="en-US" sz="2800" dirty="0">
                <a:solidFill>
                  <a:srgbClr val="FFFFFF"/>
                </a:solidFill>
              </a:rPr>
              <a:t>.  (28)  Now the rest of the acts of Jeroboam, and all that he did, and his might, how he warred, and </a:t>
            </a:r>
            <a:r>
              <a:rPr lang="en-US" sz="2800" dirty="0">
                <a:solidFill>
                  <a:srgbClr val="FFFF00"/>
                </a:solidFill>
              </a:rPr>
              <a:t>how he recovered Damascus, and </a:t>
            </a:r>
            <a:r>
              <a:rPr lang="en-US" sz="2800" dirty="0" err="1">
                <a:solidFill>
                  <a:srgbClr val="FFFF00"/>
                </a:solidFill>
              </a:rPr>
              <a:t>Hamath</a:t>
            </a:r>
            <a:r>
              <a:rPr lang="en-US" sz="2800" dirty="0">
                <a:solidFill>
                  <a:srgbClr val="FFFF00"/>
                </a:solidFill>
              </a:rPr>
              <a:t>, which had belonged to Judah, for Israel</a:t>
            </a:r>
            <a:r>
              <a:rPr lang="en-US" sz="2800" dirty="0">
                <a:solidFill>
                  <a:srgbClr val="FFFFFF"/>
                </a:solidFill>
              </a:rPr>
              <a:t>, are they not written in the book of the chronicles of the kings of Israel?</a:t>
            </a:r>
            <a:endParaRPr lang="en-US" altLang="en-US" sz="2800" dirty="0">
              <a:solidFill>
                <a:srgbClr val="FFFFFF"/>
              </a:solidFill>
            </a:endParaRPr>
          </a:p>
        </p:txBody>
      </p:sp>
      <p:sp>
        <p:nvSpPr>
          <p:cNvPr id="2" name="Slide Number Placeholder 1">
            <a:extLst>
              <a:ext uri="{FF2B5EF4-FFF2-40B4-BE49-F238E27FC236}">
                <a16:creationId xmlns:a16="http://schemas.microsoft.com/office/drawing/2014/main" id="{74000F80-3010-47BF-840A-70BC3D0A44FE}"/>
              </a:ext>
            </a:extLst>
          </p:cNvPr>
          <p:cNvSpPr>
            <a:spLocks noGrp="1"/>
          </p:cNvSpPr>
          <p:nvPr>
            <p:ph type="sldNum" sz="quarter" idx="12"/>
          </p:nvPr>
        </p:nvSpPr>
        <p:spPr/>
        <p:txBody>
          <a:bodyPr/>
          <a:lstStyle/>
          <a:p>
            <a:pPr>
              <a:defRPr/>
            </a:pPr>
            <a:fld id="{44E0C004-35FE-499D-98D4-0BB6BD9C6739}" type="slidenum">
              <a:rPr lang="en-US" altLang="en-US" smtClean="0"/>
              <a:pPr>
                <a:defRPr/>
              </a:pPr>
              <a:t>27</a:t>
            </a:fld>
            <a:endParaRPr lang="en-US" altLang="en-US"/>
          </a:p>
        </p:txBody>
      </p:sp>
    </p:spTree>
    <p:extLst>
      <p:ext uri="{BB962C8B-B14F-4D97-AF65-F5344CB8AC3E}">
        <p14:creationId xmlns:p14="http://schemas.microsoft.com/office/powerpoint/2010/main" val="287201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449118" y="444500"/>
            <a:ext cx="11237360" cy="2044700"/>
          </a:xfrm>
        </p:spPr>
        <p:txBody>
          <a:bodyPr/>
          <a:lstStyle/>
          <a:p>
            <a:r>
              <a:rPr lang="en-US" altLang="en-US" dirty="0">
                <a:solidFill>
                  <a:srgbClr val="FFC000"/>
                </a:solidFill>
              </a:rPr>
              <a:t>Q’s to ponder</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449118" y="2530258"/>
            <a:ext cx="12293600" cy="6212609"/>
          </a:xfrm>
        </p:spPr>
        <p:txBody>
          <a:bodyPr anchor="t">
            <a:noAutofit/>
          </a:bodyPr>
          <a:lstStyle/>
          <a:p>
            <a:r>
              <a:rPr lang="en-US" sz="2800" b="1" dirty="0">
                <a:solidFill>
                  <a:srgbClr val="FFFFFF"/>
                </a:solidFill>
              </a:rPr>
              <a:t>What characteristic of God is evident in the verses?  </a:t>
            </a:r>
          </a:p>
          <a:p>
            <a:pPr marL="0" indent="0">
              <a:buNone/>
            </a:pPr>
            <a:r>
              <a:rPr lang="en-US" sz="2800" dirty="0">
                <a:solidFill>
                  <a:srgbClr val="FFFFFF"/>
                </a:solidFill>
              </a:rPr>
              <a:t> (26)  </a:t>
            </a:r>
            <a:r>
              <a:rPr lang="en-US" sz="2800" dirty="0">
                <a:solidFill>
                  <a:srgbClr val="FFFF00"/>
                </a:solidFill>
              </a:rPr>
              <a:t>For the LORD saw that the affliction of Israel was very bitter</a:t>
            </a:r>
            <a:r>
              <a:rPr lang="en-US" sz="2800" dirty="0">
                <a:solidFill>
                  <a:srgbClr val="FFFFFF"/>
                </a:solidFill>
              </a:rPr>
              <a:t>, for there was none left, bond or free, and there was none to help Israel.  (27)  But </a:t>
            </a:r>
            <a:r>
              <a:rPr lang="en-US" sz="2800" dirty="0">
                <a:solidFill>
                  <a:srgbClr val="FFFF00"/>
                </a:solidFill>
              </a:rPr>
              <a:t>the LORD had not said that he would blot out the name of Israel from under heaven</a:t>
            </a:r>
            <a:r>
              <a:rPr lang="en-US" sz="2800" dirty="0">
                <a:solidFill>
                  <a:srgbClr val="FFFFFF"/>
                </a:solidFill>
              </a:rPr>
              <a:t>, so </a:t>
            </a:r>
            <a:r>
              <a:rPr lang="en-US" sz="2800" dirty="0">
                <a:solidFill>
                  <a:srgbClr val="FFFF00"/>
                </a:solidFill>
              </a:rPr>
              <a:t>he saved them by the hand of Jeroboam the son of </a:t>
            </a:r>
            <a:r>
              <a:rPr lang="en-US" sz="2800" dirty="0" err="1">
                <a:solidFill>
                  <a:srgbClr val="FFFF00"/>
                </a:solidFill>
              </a:rPr>
              <a:t>Joash</a:t>
            </a:r>
            <a:r>
              <a:rPr lang="en-US" sz="2800" dirty="0">
                <a:solidFill>
                  <a:srgbClr val="FFFFFF"/>
                </a:solidFill>
              </a:rPr>
              <a:t>. </a:t>
            </a:r>
          </a:p>
          <a:p>
            <a:r>
              <a:rPr lang="en-US" sz="3600" dirty="0">
                <a:solidFill>
                  <a:srgbClr val="FFFFFF"/>
                </a:solidFill>
              </a:rPr>
              <a:t>Is there anything we have in the USA apart from God? </a:t>
            </a:r>
          </a:p>
          <a:p>
            <a:r>
              <a:rPr lang="en-US" altLang="en-US" sz="3600" dirty="0">
                <a:solidFill>
                  <a:srgbClr val="FFFFFF"/>
                </a:solidFill>
              </a:rPr>
              <a:t>Does our nation honor God for our abundant wealth and resources?   </a:t>
            </a:r>
          </a:p>
        </p:txBody>
      </p:sp>
      <p:sp>
        <p:nvSpPr>
          <p:cNvPr id="2" name="Slide Number Placeholder 1">
            <a:extLst>
              <a:ext uri="{FF2B5EF4-FFF2-40B4-BE49-F238E27FC236}">
                <a16:creationId xmlns:a16="http://schemas.microsoft.com/office/drawing/2014/main" id="{A57AE288-2F0F-453D-9FC8-6ADEABC20B3B}"/>
              </a:ext>
            </a:extLst>
          </p:cNvPr>
          <p:cNvSpPr>
            <a:spLocks noGrp="1"/>
          </p:cNvSpPr>
          <p:nvPr>
            <p:ph type="sldNum" sz="quarter" idx="12"/>
          </p:nvPr>
        </p:nvSpPr>
        <p:spPr/>
        <p:txBody>
          <a:bodyPr/>
          <a:lstStyle/>
          <a:p>
            <a:pPr>
              <a:defRPr/>
            </a:pPr>
            <a:fld id="{44E0C004-35FE-499D-98D4-0BB6BD9C6739}" type="slidenum">
              <a:rPr lang="en-US" altLang="en-US" smtClean="0"/>
              <a:pPr>
                <a:defRPr/>
              </a:pPr>
              <a:t>28</a:t>
            </a:fld>
            <a:endParaRPr lang="en-US" altLang="en-US"/>
          </a:p>
        </p:txBody>
      </p:sp>
    </p:spTree>
    <p:extLst>
      <p:ext uri="{BB962C8B-B14F-4D97-AF65-F5344CB8AC3E}">
        <p14:creationId xmlns:p14="http://schemas.microsoft.com/office/powerpoint/2010/main" val="3873392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449118" y="444500"/>
            <a:ext cx="11237360" cy="2044700"/>
          </a:xfrm>
        </p:spPr>
        <p:txBody>
          <a:bodyPr/>
          <a:lstStyle/>
          <a:p>
            <a:r>
              <a:rPr lang="en-US" altLang="en-US" dirty="0">
                <a:solidFill>
                  <a:srgbClr val="FFC000"/>
                </a:solidFill>
              </a:rPr>
              <a:t>Q’s to ponder</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449118" y="2530258"/>
            <a:ext cx="12293600" cy="6212609"/>
          </a:xfrm>
        </p:spPr>
        <p:txBody>
          <a:bodyPr anchor="t">
            <a:noAutofit/>
          </a:bodyPr>
          <a:lstStyle/>
          <a:p>
            <a:pPr marL="0" indent="0">
              <a:buNone/>
            </a:pPr>
            <a:r>
              <a:rPr lang="en-US" sz="2800" dirty="0">
                <a:solidFill>
                  <a:srgbClr val="FFFFFF"/>
                </a:solidFill>
              </a:rPr>
              <a:t> (26)  </a:t>
            </a:r>
            <a:r>
              <a:rPr lang="en-US" sz="2800" dirty="0">
                <a:solidFill>
                  <a:srgbClr val="FFFF00"/>
                </a:solidFill>
              </a:rPr>
              <a:t>For the LORD saw that the affliction of Israel was very bitter</a:t>
            </a:r>
            <a:r>
              <a:rPr lang="en-US" sz="2800" dirty="0">
                <a:solidFill>
                  <a:srgbClr val="FFFFFF"/>
                </a:solidFill>
              </a:rPr>
              <a:t>, for there was none left, bond or free, and there was none to help Israel.  (27)  But </a:t>
            </a:r>
            <a:r>
              <a:rPr lang="en-US" sz="2800" dirty="0">
                <a:solidFill>
                  <a:srgbClr val="FFFF00"/>
                </a:solidFill>
              </a:rPr>
              <a:t>the LORD had not said that he would blot out the name of Israel from under heaven</a:t>
            </a:r>
            <a:r>
              <a:rPr lang="en-US" sz="2800" dirty="0">
                <a:solidFill>
                  <a:srgbClr val="FFFFFF"/>
                </a:solidFill>
              </a:rPr>
              <a:t>, so </a:t>
            </a:r>
            <a:r>
              <a:rPr lang="en-US" sz="2800" dirty="0">
                <a:solidFill>
                  <a:srgbClr val="FFFF00"/>
                </a:solidFill>
              </a:rPr>
              <a:t>he saved them by the hand of Jeroboam the son of </a:t>
            </a:r>
            <a:r>
              <a:rPr lang="en-US" sz="2800" dirty="0" err="1">
                <a:solidFill>
                  <a:srgbClr val="FFFF00"/>
                </a:solidFill>
              </a:rPr>
              <a:t>Joash</a:t>
            </a:r>
            <a:r>
              <a:rPr lang="en-US" sz="2800" dirty="0">
                <a:solidFill>
                  <a:srgbClr val="FFFFFF"/>
                </a:solidFill>
              </a:rPr>
              <a:t>. </a:t>
            </a:r>
          </a:p>
          <a:p>
            <a:r>
              <a:rPr lang="en-US" altLang="en-US" sz="3600" dirty="0">
                <a:solidFill>
                  <a:srgbClr val="FFFFFF"/>
                </a:solidFill>
              </a:rPr>
              <a:t>Is there anything in my house that is apart from God?  </a:t>
            </a:r>
          </a:p>
          <a:p>
            <a:r>
              <a:rPr lang="en-US" altLang="en-US" sz="3600" dirty="0">
                <a:solidFill>
                  <a:srgbClr val="FFFFFF"/>
                </a:solidFill>
              </a:rPr>
              <a:t>Do I honor God for what I have? </a:t>
            </a:r>
          </a:p>
          <a:p>
            <a:r>
              <a:rPr lang="en-US" altLang="en-US" sz="3600" dirty="0">
                <a:solidFill>
                  <a:srgbClr val="FFFFFF"/>
                </a:solidFill>
              </a:rPr>
              <a:t>Do we deserve God’s mercy?  </a:t>
            </a:r>
          </a:p>
        </p:txBody>
      </p:sp>
      <p:sp>
        <p:nvSpPr>
          <p:cNvPr id="2" name="Slide Number Placeholder 1">
            <a:extLst>
              <a:ext uri="{FF2B5EF4-FFF2-40B4-BE49-F238E27FC236}">
                <a16:creationId xmlns:a16="http://schemas.microsoft.com/office/drawing/2014/main" id="{27408F0C-D5A4-4717-B097-62FF3403CD1D}"/>
              </a:ext>
            </a:extLst>
          </p:cNvPr>
          <p:cNvSpPr>
            <a:spLocks noGrp="1"/>
          </p:cNvSpPr>
          <p:nvPr>
            <p:ph type="sldNum" sz="quarter" idx="12"/>
          </p:nvPr>
        </p:nvSpPr>
        <p:spPr/>
        <p:txBody>
          <a:bodyPr/>
          <a:lstStyle/>
          <a:p>
            <a:pPr>
              <a:defRPr/>
            </a:pPr>
            <a:fld id="{44E0C004-35FE-499D-98D4-0BB6BD9C6739}" type="slidenum">
              <a:rPr lang="en-US" altLang="en-US" smtClean="0"/>
              <a:pPr>
                <a:defRPr/>
              </a:pPr>
              <a:t>29</a:t>
            </a:fld>
            <a:endParaRPr lang="en-US" altLang="en-US"/>
          </a:p>
        </p:txBody>
      </p:sp>
    </p:spTree>
    <p:extLst>
      <p:ext uri="{BB962C8B-B14F-4D97-AF65-F5344CB8AC3E}">
        <p14:creationId xmlns:p14="http://schemas.microsoft.com/office/powerpoint/2010/main" val="213220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3" name="Content Placeholder 2"/>
          <p:cNvSpPr>
            <a:spLocks noGrp="1"/>
          </p:cNvSpPr>
          <p:nvPr>
            <p:ph idx="1"/>
          </p:nvPr>
        </p:nvSpPr>
        <p:spPr>
          <a:xfrm>
            <a:off x="388454" y="1395662"/>
            <a:ext cx="12160333" cy="5863781"/>
          </a:xfrm>
        </p:spPr>
        <p:txBody>
          <a:bodyPr>
            <a:normAutofit/>
          </a:bodyPr>
          <a:lstStyle/>
          <a:p>
            <a:pPr marL="0" indent="0">
              <a:buNone/>
            </a:pPr>
            <a:r>
              <a:rPr lang="en-US" sz="4551" dirty="0">
                <a:solidFill>
                  <a:srgbClr val="FFFF00"/>
                </a:solidFill>
                <a:latin typeface="Tahoma" charset="0"/>
                <a:ea typeface="Tahoma" charset="0"/>
                <a:cs typeface="Tahoma" charset="0"/>
              </a:rPr>
              <a:t>Even their names can have meaning: </a:t>
            </a:r>
          </a:p>
          <a:p>
            <a:pPr marL="0" indent="0">
              <a:buNone/>
            </a:pPr>
            <a:endParaRPr lang="en-US" sz="4551" dirty="0">
              <a:solidFill>
                <a:srgbClr val="FFFF00"/>
              </a:solidFill>
              <a:latin typeface="Tahoma" charset="0"/>
              <a:ea typeface="Tahoma" charset="0"/>
              <a:cs typeface="Tahoma" charset="0"/>
            </a:endParaRPr>
          </a:p>
          <a:p>
            <a:pPr marL="0" indent="0">
              <a:buNone/>
            </a:pPr>
            <a:endParaRPr lang="en-US" sz="4551" dirty="0">
              <a:solidFill>
                <a:srgbClr val="FFFF00"/>
              </a:solidFill>
              <a:latin typeface="Tahoma" charset="0"/>
              <a:ea typeface="Tahoma" charset="0"/>
              <a:cs typeface="Tahoma" charset="0"/>
            </a:endParaRPr>
          </a:p>
          <a:p>
            <a:pPr lvl="1"/>
            <a:r>
              <a:rPr lang="en-US" sz="3982" dirty="0">
                <a:latin typeface="Tahoma" charset="0"/>
                <a:ea typeface="Tahoma" charset="0"/>
                <a:cs typeface="Tahoma" charset="0"/>
              </a:rPr>
              <a:t>Hosea = Salvation</a:t>
            </a:r>
          </a:p>
          <a:p>
            <a:pPr lvl="1"/>
            <a:r>
              <a:rPr lang="en-US" sz="3982" dirty="0">
                <a:latin typeface="Tahoma" charset="0"/>
                <a:ea typeface="Tahoma" charset="0"/>
                <a:cs typeface="Tahoma" charset="0"/>
              </a:rPr>
              <a:t>Isaiah is similar in form to Joshua, Jesus = Yahweh is Salvation</a:t>
            </a:r>
          </a:p>
          <a:p>
            <a:pPr lvl="1"/>
            <a:r>
              <a:rPr lang="en-US" sz="3982" dirty="0">
                <a:latin typeface="Tahoma" charset="0"/>
                <a:ea typeface="Tahoma" charset="0"/>
                <a:cs typeface="Tahoma" charset="0"/>
              </a:rPr>
              <a:t>Amos - from root “</a:t>
            </a:r>
            <a:r>
              <a:rPr lang="en-US" sz="3982" dirty="0" err="1">
                <a:latin typeface="Tahoma" charset="0"/>
                <a:ea typeface="Tahoma" charset="0"/>
                <a:cs typeface="Tahoma" charset="0"/>
              </a:rPr>
              <a:t>amas</a:t>
            </a:r>
            <a:r>
              <a:rPr lang="en-US" sz="3982" dirty="0">
                <a:latin typeface="Tahoma" charset="0"/>
                <a:ea typeface="Tahoma" charset="0"/>
                <a:cs typeface="Tahoma" charset="0"/>
              </a:rPr>
              <a:t>” = to bear a burden</a:t>
            </a:r>
          </a:p>
        </p:txBody>
      </p:sp>
      <p:sp>
        <p:nvSpPr>
          <p:cNvPr id="4" name="Slide Number Placeholder 3">
            <a:extLst>
              <a:ext uri="{FF2B5EF4-FFF2-40B4-BE49-F238E27FC236}">
                <a16:creationId xmlns:a16="http://schemas.microsoft.com/office/drawing/2014/main" id="{8358E0E9-75CD-4506-AA71-ED166FDC9F65}"/>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37943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a:xfrm>
            <a:off x="355600" y="288636"/>
            <a:ext cx="11874500" cy="2044700"/>
          </a:xfrm>
        </p:spPr>
        <p:txBody>
          <a:bodyPr anchor="t">
            <a:normAutofit fontScale="90000"/>
          </a:bodyPr>
          <a:lstStyle/>
          <a:p>
            <a:r>
              <a:rPr lang="en-US" altLang="en-US" dirty="0">
                <a:solidFill>
                  <a:srgbClr val="FFC000"/>
                </a:solidFill>
              </a:rPr>
              <a:t>Jeroboam II, son of </a:t>
            </a:r>
            <a:r>
              <a:rPr lang="en-US" altLang="en-US" dirty="0" err="1">
                <a:solidFill>
                  <a:srgbClr val="FFC000"/>
                </a:solidFill>
              </a:rPr>
              <a:t>Joash</a:t>
            </a:r>
            <a:r>
              <a:rPr lang="en-US" altLang="en-US" dirty="0">
                <a:solidFill>
                  <a:srgbClr val="FFC000"/>
                </a:solidFill>
              </a:rPr>
              <a:t>, son of </a:t>
            </a:r>
            <a:r>
              <a:rPr lang="en-US" altLang="en-US" dirty="0" err="1">
                <a:solidFill>
                  <a:srgbClr val="FFC000"/>
                </a:solidFill>
              </a:rPr>
              <a:t>Jehoahaz</a:t>
            </a:r>
            <a:r>
              <a:rPr lang="en-US" altLang="en-US" dirty="0">
                <a:solidFill>
                  <a:srgbClr val="FFC000"/>
                </a:solidFill>
              </a:rPr>
              <a:t>, son of </a:t>
            </a:r>
            <a:r>
              <a:rPr lang="en-US" altLang="en-US" u="sng" dirty="0">
                <a:solidFill>
                  <a:srgbClr val="FFC000"/>
                </a:solidFill>
              </a:rPr>
              <a:t>Jehu</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355600" y="3096491"/>
            <a:ext cx="12293600" cy="3969327"/>
          </a:xfrm>
        </p:spPr>
        <p:txBody>
          <a:bodyPr>
            <a:noAutofit/>
          </a:bodyPr>
          <a:lstStyle/>
          <a:p>
            <a:r>
              <a:rPr lang="en-US" sz="2800" dirty="0">
                <a:solidFill>
                  <a:srgbClr val="FFFFFF"/>
                </a:solidFill>
              </a:rPr>
              <a:t>2Ki 14:23-24  In the fifteenth year of Amaziah the son of </a:t>
            </a:r>
            <a:r>
              <a:rPr lang="en-US" sz="2800" dirty="0" err="1">
                <a:solidFill>
                  <a:srgbClr val="FFFFFF"/>
                </a:solidFill>
              </a:rPr>
              <a:t>Joash</a:t>
            </a:r>
            <a:r>
              <a:rPr lang="en-US" sz="2800" dirty="0">
                <a:solidFill>
                  <a:srgbClr val="FFFFFF"/>
                </a:solidFill>
              </a:rPr>
              <a:t>, king of Judah, </a:t>
            </a:r>
            <a:r>
              <a:rPr lang="en-US" sz="2800" dirty="0">
                <a:solidFill>
                  <a:srgbClr val="FFFF00"/>
                </a:solidFill>
              </a:rPr>
              <a:t>Jeroboam the son of </a:t>
            </a:r>
            <a:r>
              <a:rPr lang="en-US" sz="2800" dirty="0" err="1">
                <a:solidFill>
                  <a:srgbClr val="FFFF00"/>
                </a:solidFill>
              </a:rPr>
              <a:t>Joash</a:t>
            </a:r>
            <a:r>
              <a:rPr lang="en-US" sz="2800" dirty="0">
                <a:solidFill>
                  <a:srgbClr val="FFFFFF"/>
                </a:solidFill>
              </a:rPr>
              <a:t>, king of Israel, began to reign in Samaria, and he reigned forty-one years.  (24)  And he did what was evil in the sight of the LORD. </a:t>
            </a:r>
            <a:r>
              <a:rPr lang="en-US" sz="2800" dirty="0">
                <a:solidFill>
                  <a:srgbClr val="FFFF00"/>
                </a:solidFill>
              </a:rPr>
              <a:t>He did not depart from all the sins of Jeroboam the son of </a:t>
            </a:r>
            <a:r>
              <a:rPr lang="en-US" sz="2800" dirty="0" err="1">
                <a:solidFill>
                  <a:srgbClr val="FFFF00"/>
                </a:solidFill>
              </a:rPr>
              <a:t>Nebat</a:t>
            </a:r>
            <a:r>
              <a:rPr lang="en-US" sz="2800" dirty="0">
                <a:solidFill>
                  <a:srgbClr val="FFFF00"/>
                </a:solidFill>
              </a:rPr>
              <a:t>, which he made Israel to sin</a:t>
            </a:r>
            <a:r>
              <a:rPr lang="en-US" sz="2800" dirty="0">
                <a:solidFill>
                  <a:srgbClr val="FFFFFF"/>
                </a:solidFill>
              </a:rPr>
              <a:t>.</a:t>
            </a:r>
            <a:endParaRPr lang="en-US" altLang="en-US" sz="2800" dirty="0">
              <a:solidFill>
                <a:srgbClr val="FFFFFF"/>
              </a:solidFill>
            </a:endParaRPr>
          </a:p>
        </p:txBody>
      </p:sp>
      <p:sp>
        <p:nvSpPr>
          <p:cNvPr id="2" name="TextBox 1">
            <a:extLst>
              <a:ext uri="{FF2B5EF4-FFF2-40B4-BE49-F238E27FC236}">
                <a16:creationId xmlns:a16="http://schemas.microsoft.com/office/drawing/2014/main" id="{ED8C0371-9DA7-4841-BA00-93256D756A33}"/>
              </a:ext>
            </a:extLst>
          </p:cNvPr>
          <p:cNvSpPr txBox="1"/>
          <p:nvPr/>
        </p:nvSpPr>
        <p:spPr>
          <a:xfrm>
            <a:off x="785611" y="7348604"/>
            <a:ext cx="10728102" cy="564257"/>
          </a:xfrm>
          <a:prstGeom prst="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tx2">
                    <a:lumMod val="20000"/>
                    <a:lumOff val="80000"/>
                  </a:schemeClr>
                </a:solidFill>
                <a:effectLst/>
                <a:uFillTx/>
                <a:latin typeface="+mj-lt"/>
                <a:ea typeface="+mj-ea"/>
                <a:cs typeface="+mj-cs"/>
                <a:sym typeface="Tahoma"/>
              </a:rPr>
              <a:t>What was so bad about Jeroboam I? </a:t>
            </a:r>
          </a:p>
        </p:txBody>
      </p:sp>
      <p:sp>
        <p:nvSpPr>
          <p:cNvPr id="3" name="Slide Number Placeholder 2">
            <a:extLst>
              <a:ext uri="{FF2B5EF4-FFF2-40B4-BE49-F238E27FC236}">
                <a16:creationId xmlns:a16="http://schemas.microsoft.com/office/drawing/2014/main" id="{E1CD1B24-738F-44E6-8AF6-B82F81EE7479}"/>
              </a:ext>
            </a:extLst>
          </p:cNvPr>
          <p:cNvSpPr>
            <a:spLocks noGrp="1"/>
          </p:cNvSpPr>
          <p:nvPr>
            <p:ph type="sldNum" sz="quarter" idx="12"/>
          </p:nvPr>
        </p:nvSpPr>
        <p:spPr/>
        <p:txBody>
          <a:bodyPr/>
          <a:lstStyle/>
          <a:p>
            <a:pPr>
              <a:defRPr/>
            </a:pPr>
            <a:fld id="{44E0C004-35FE-499D-98D4-0BB6BD9C6739}" type="slidenum">
              <a:rPr lang="en-US" altLang="en-US" smtClean="0"/>
              <a:pPr>
                <a:defRPr/>
              </a:pPr>
              <a:t>30</a:t>
            </a:fld>
            <a:endParaRPr lang="en-US" altLang="en-US"/>
          </a:p>
        </p:txBody>
      </p:sp>
    </p:spTree>
    <p:extLst>
      <p:ext uri="{BB962C8B-B14F-4D97-AF65-F5344CB8AC3E}">
        <p14:creationId xmlns:p14="http://schemas.microsoft.com/office/powerpoint/2010/main" val="303219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4CE008-C2FF-4D3B-BC93-DDE15BC25F88}"/>
              </a:ext>
            </a:extLst>
          </p:cNvPr>
          <p:cNvSpPr>
            <a:spLocks noGrp="1" noChangeArrowheads="1"/>
          </p:cNvSpPr>
          <p:nvPr>
            <p:ph type="title"/>
          </p:nvPr>
        </p:nvSpPr>
        <p:spPr/>
        <p:txBody>
          <a:bodyPr/>
          <a:lstStyle/>
          <a:p>
            <a:r>
              <a:rPr lang="en-US" altLang="en-US" dirty="0">
                <a:solidFill>
                  <a:srgbClr val="FFC000"/>
                </a:solidFill>
              </a:rPr>
              <a:t>Jeroboam I (of what tribe?)</a:t>
            </a:r>
          </a:p>
        </p:txBody>
      </p:sp>
      <p:sp>
        <p:nvSpPr>
          <p:cNvPr id="8195" name="Rectangle 3">
            <a:extLst>
              <a:ext uri="{FF2B5EF4-FFF2-40B4-BE49-F238E27FC236}">
                <a16:creationId xmlns:a16="http://schemas.microsoft.com/office/drawing/2014/main" id="{C73522A3-FCDF-49C9-ABB6-1E493111D9E1}"/>
              </a:ext>
            </a:extLst>
          </p:cNvPr>
          <p:cNvSpPr>
            <a:spLocks noGrp="1" noChangeArrowheads="1"/>
          </p:cNvSpPr>
          <p:nvPr>
            <p:ph type="body" idx="1"/>
          </p:nvPr>
        </p:nvSpPr>
        <p:spPr>
          <a:xfrm>
            <a:off x="355600" y="2813156"/>
            <a:ext cx="12293600" cy="6212609"/>
          </a:xfrm>
        </p:spPr>
        <p:txBody>
          <a:bodyPr>
            <a:noAutofit/>
          </a:bodyPr>
          <a:lstStyle/>
          <a:p>
            <a:r>
              <a:rPr lang="en-US" sz="2800" dirty="0">
                <a:solidFill>
                  <a:srgbClr val="FFFFFF"/>
                </a:solidFill>
              </a:rPr>
              <a:t>1Ki 12:28-33  So the king took …</a:t>
            </a:r>
            <a:r>
              <a:rPr lang="en-US" sz="2800" dirty="0">
                <a:solidFill>
                  <a:srgbClr val="FFFF00"/>
                </a:solidFill>
              </a:rPr>
              <a:t>two calves of gold. And he said to the people, “You have gone up to Jerusalem long enough. Behold your gods, O Israel, who brought you up out of the land of Egypt.” </a:t>
            </a:r>
            <a:r>
              <a:rPr lang="en-US" sz="2800" dirty="0">
                <a:solidFill>
                  <a:srgbClr val="FFFFFF"/>
                </a:solidFill>
              </a:rPr>
              <a:t> (29)  And he set one in Bethel, and the other he put in Dan.  </a:t>
            </a:r>
          </a:p>
          <a:p>
            <a:r>
              <a:rPr lang="en-US" sz="2800" dirty="0">
                <a:solidFill>
                  <a:srgbClr val="FFFFFF"/>
                </a:solidFill>
              </a:rPr>
              <a:t>(31)  He also </a:t>
            </a:r>
            <a:r>
              <a:rPr lang="en-US" sz="2800" dirty="0">
                <a:solidFill>
                  <a:srgbClr val="FFFF00"/>
                </a:solidFill>
              </a:rPr>
              <a:t>made temples on high places and appointed priests from among all the people</a:t>
            </a:r>
            <a:r>
              <a:rPr lang="en-US" sz="2800" dirty="0">
                <a:solidFill>
                  <a:srgbClr val="FFFFFF"/>
                </a:solidFill>
              </a:rPr>
              <a:t>, who were not of the Levites.  (32)  And Jeroboam appointed a feast on the fifteenth day of the eighth month like the feast that was in Judah, and he offered sacrifices on the altar. So he did in Bethel, </a:t>
            </a:r>
            <a:r>
              <a:rPr lang="en-US" sz="2800" dirty="0">
                <a:solidFill>
                  <a:srgbClr val="FFFF00"/>
                </a:solidFill>
              </a:rPr>
              <a:t>sacrificing to the calves that he made</a:t>
            </a:r>
            <a:r>
              <a:rPr lang="en-US" sz="2800" dirty="0">
                <a:solidFill>
                  <a:srgbClr val="FFFFFF"/>
                </a:solidFill>
              </a:rPr>
              <a:t>. And he placed in Bethel the priests of the high places that he had made.  (33)  He went up to the altar that he had made in Bethel on the fifteenth day in the eighth month, in the month that </a:t>
            </a:r>
            <a:r>
              <a:rPr lang="en-US" sz="2800" dirty="0">
                <a:solidFill>
                  <a:srgbClr val="FFFF00"/>
                </a:solidFill>
              </a:rPr>
              <a:t>he had devised from his own heart</a:t>
            </a:r>
            <a:r>
              <a:rPr lang="en-US" sz="2800" dirty="0">
                <a:solidFill>
                  <a:srgbClr val="FFFFFF"/>
                </a:solidFill>
              </a:rPr>
              <a:t>. And he instituted a feast for the people of Israel and went up to the altar to make offerings.</a:t>
            </a:r>
            <a:endParaRPr lang="en-US" altLang="en-US" sz="2800" dirty="0">
              <a:solidFill>
                <a:srgbClr val="FFFFFF"/>
              </a:solidFill>
            </a:endParaRPr>
          </a:p>
        </p:txBody>
      </p:sp>
      <p:sp>
        <p:nvSpPr>
          <p:cNvPr id="2" name="Slide Number Placeholder 1">
            <a:extLst>
              <a:ext uri="{FF2B5EF4-FFF2-40B4-BE49-F238E27FC236}">
                <a16:creationId xmlns:a16="http://schemas.microsoft.com/office/drawing/2014/main" id="{572745A2-39CB-48C5-A29F-F60AB98DD88B}"/>
              </a:ext>
            </a:extLst>
          </p:cNvPr>
          <p:cNvSpPr>
            <a:spLocks noGrp="1"/>
          </p:cNvSpPr>
          <p:nvPr>
            <p:ph type="sldNum" sz="quarter" idx="12"/>
          </p:nvPr>
        </p:nvSpPr>
        <p:spPr/>
        <p:txBody>
          <a:bodyPr/>
          <a:lstStyle/>
          <a:p>
            <a:pPr>
              <a:defRPr/>
            </a:pPr>
            <a:fld id="{44E0C004-35FE-499D-98D4-0BB6BD9C6739}" type="slidenum">
              <a:rPr lang="en-US" altLang="en-US" smtClean="0"/>
              <a:pPr>
                <a:defRPr/>
              </a:pPr>
              <a:t>31</a:t>
            </a:fld>
            <a:endParaRPr lang="en-US" altLang="en-US"/>
          </a:p>
        </p:txBody>
      </p:sp>
    </p:spTree>
    <p:extLst>
      <p:ext uri="{BB962C8B-B14F-4D97-AF65-F5344CB8AC3E}">
        <p14:creationId xmlns:p14="http://schemas.microsoft.com/office/powerpoint/2010/main" val="160486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694" y="0"/>
            <a:ext cx="4465955" cy="3454400"/>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12700" marR="5080" lvl="0" indent="0" algn="ctr" defTabSz="584200" rtl="0" eaLnBrk="1" fontAlgn="auto" latinLnBrk="0" hangingPunct="0">
              <a:lnSpc>
                <a:spcPct val="129299"/>
              </a:lnSpc>
              <a:spcBef>
                <a:spcPts val="100"/>
              </a:spcBef>
              <a:spcAft>
                <a:spcPts val="0"/>
              </a:spcAft>
              <a:buClrTx/>
              <a:buSzTx/>
              <a:buFontTx/>
              <a:buNone/>
              <a:tabLst/>
              <a:defRPr/>
            </a:pPr>
            <a:r>
              <a:rPr kumimoji="0" sz="5800" b="0" i="0" u="none" strike="noStrike" kern="0" cap="none" spc="-250" normalizeH="0" baseline="0" noProof="0" dirty="0">
                <a:ln>
                  <a:noFill/>
                </a:ln>
                <a:solidFill>
                  <a:srgbClr val="2E1A14"/>
                </a:solidFill>
                <a:effectLst/>
                <a:uLnTx/>
                <a:uFillTx/>
                <a:latin typeface="Papyrus"/>
                <a:cs typeface="Papyrus"/>
                <a:sym typeface="Tahoma"/>
              </a:rPr>
              <a:t>Calf </a:t>
            </a:r>
            <a:r>
              <a:rPr kumimoji="0" sz="5800" b="0" i="0" u="none" strike="noStrike" kern="0" cap="none" spc="100" normalizeH="0" baseline="0" noProof="0" dirty="0">
                <a:ln>
                  <a:noFill/>
                </a:ln>
                <a:solidFill>
                  <a:srgbClr val="2E1A14"/>
                </a:solidFill>
                <a:effectLst/>
                <a:uLnTx/>
                <a:uFillTx/>
                <a:latin typeface="Papyrus"/>
                <a:cs typeface="Papyrus"/>
                <a:sym typeface="Tahoma"/>
              </a:rPr>
              <a:t>Idols </a:t>
            </a:r>
            <a:r>
              <a:rPr kumimoji="0" sz="5800" b="0" i="0" u="none" strike="noStrike" kern="0" cap="none" spc="-550" normalizeH="0" baseline="0" noProof="0" dirty="0">
                <a:ln>
                  <a:noFill/>
                </a:ln>
                <a:solidFill>
                  <a:srgbClr val="2E1A14"/>
                </a:solidFill>
                <a:effectLst/>
                <a:uLnTx/>
                <a:uFillTx/>
                <a:latin typeface="Papyrus"/>
                <a:cs typeface="Papyrus"/>
                <a:sym typeface="Tahoma"/>
              </a:rPr>
              <a:t>Set  </a:t>
            </a:r>
            <a:r>
              <a:rPr kumimoji="0" sz="5800" b="0" i="0" u="none" strike="noStrike" kern="0" cap="none" spc="-535" normalizeH="0" baseline="0" noProof="0" dirty="0">
                <a:ln>
                  <a:noFill/>
                </a:ln>
                <a:solidFill>
                  <a:srgbClr val="2E1A14"/>
                </a:solidFill>
                <a:effectLst/>
                <a:uLnTx/>
                <a:uFillTx/>
                <a:latin typeface="Papyrus"/>
                <a:cs typeface="Papyrus"/>
                <a:sym typeface="Tahoma"/>
              </a:rPr>
              <a:t>Up </a:t>
            </a:r>
            <a:r>
              <a:rPr kumimoji="0" sz="5800" b="0" i="0" u="none" strike="noStrike" kern="0" cap="none" spc="5" normalizeH="0" baseline="0" noProof="0" dirty="0">
                <a:ln>
                  <a:noFill/>
                </a:ln>
                <a:solidFill>
                  <a:srgbClr val="2E1A14"/>
                </a:solidFill>
                <a:effectLst/>
                <a:uLnTx/>
                <a:uFillTx/>
                <a:latin typeface="Papyrus"/>
                <a:cs typeface="Papyrus"/>
                <a:sym typeface="Tahoma"/>
              </a:rPr>
              <a:t>In </a:t>
            </a:r>
            <a:r>
              <a:rPr kumimoji="0" sz="5800" b="0" i="0" u="none" strike="noStrike" kern="0" cap="none" spc="-270" normalizeH="0" baseline="0" noProof="0" dirty="0">
                <a:ln>
                  <a:noFill/>
                </a:ln>
                <a:solidFill>
                  <a:srgbClr val="2E1A14"/>
                </a:solidFill>
                <a:effectLst/>
                <a:uLnTx/>
                <a:uFillTx/>
                <a:latin typeface="Papyrus"/>
                <a:cs typeface="Papyrus"/>
                <a:sym typeface="Tahoma"/>
              </a:rPr>
              <a:t>Dan </a:t>
            </a:r>
            <a:r>
              <a:rPr kumimoji="0" sz="5800" b="0" i="0" u="none" strike="noStrike" kern="0" cap="none" spc="690" normalizeH="0" baseline="0" noProof="0" dirty="0">
                <a:ln>
                  <a:noFill/>
                </a:ln>
                <a:solidFill>
                  <a:srgbClr val="2E1A14"/>
                </a:solidFill>
                <a:effectLst/>
                <a:uLnTx/>
                <a:uFillTx/>
                <a:latin typeface="Papyrus"/>
                <a:cs typeface="Papyrus"/>
                <a:sym typeface="Tahoma"/>
              </a:rPr>
              <a:t>&amp;  </a:t>
            </a:r>
            <a:r>
              <a:rPr kumimoji="0" sz="5800" b="0" i="0" u="none" strike="noStrike" kern="0" cap="none" spc="-125" normalizeH="0" baseline="0" noProof="0" dirty="0">
                <a:ln>
                  <a:noFill/>
                </a:ln>
                <a:solidFill>
                  <a:srgbClr val="2E1A14"/>
                </a:solidFill>
                <a:effectLst/>
                <a:uLnTx/>
                <a:uFillTx/>
                <a:latin typeface="Papyrus"/>
                <a:cs typeface="Papyrus"/>
                <a:sym typeface="Tahoma"/>
              </a:rPr>
              <a:t>Bethel</a:t>
            </a:r>
            <a:endParaRPr kumimoji="0" sz="5800" b="0" i="0" u="none" strike="noStrike" kern="0" cap="none" spc="0" normalizeH="0" baseline="0" noProof="0" dirty="0">
              <a:ln>
                <a:noFill/>
              </a:ln>
              <a:solidFill>
                <a:srgbClr val="324863"/>
              </a:solidFill>
              <a:effectLst/>
              <a:uLnTx/>
              <a:uFillTx/>
              <a:latin typeface="Papyrus"/>
              <a:cs typeface="Papyrus"/>
              <a:sym typeface="Tahoma"/>
            </a:endParaRPr>
          </a:p>
        </p:txBody>
      </p:sp>
      <p:sp>
        <p:nvSpPr>
          <p:cNvPr id="3" name="object 3"/>
          <p:cNvSpPr/>
          <p:nvPr/>
        </p:nvSpPr>
        <p:spPr>
          <a:xfrm>
            <a:off x="5397500" y="215900"/>
            <a:ext cx="7531100" cy="932180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4" name="object 4"/>
          <p:cNvSpPr/>
          <p:nvPr/>
        </p:nvSpPr>
        <p:spPr>
          <a:xfrm>
            <a:off x="5401088" y="220266"/>
            <a:ext cx="7526020" cy="9313545"/>
          </a:xfrm>
          <a:custGeom>
            <a:avLst/>
            <a:gdLst/>
            <a:ahLst/>
            <a:cxnLst/>
            <a:rect l="l" t="t" r="r" b="b"/>
            <a:pathLst>
              <a:path w="7526020" h="9313545">
                <a:moveTo>
                  <a:pt x="0" y="0"/>
                </a:moveTo>
                <a:lnTo>
                  <a:pt x="0" y="9313068"/>
                </a:lnTo>
                <a:lnTo>
                  <a:pt x="7525543" y="9313068"/>
                </a:lnTo>
                <a:lnTo>
                  <a:pt x="7525543" y="0"/>
                </a:lnTo>
                <a:lnTo>
                  <a:pt x="0" y="0"/>
                </a:lnTo>
                <a:close/>
              </a:path>
            </a:pathLst>
          </a:custGeom>
          <a:ln w="76200">
            <a:solidFill>
              <a:srgbClr val="000000"/>
            </a:solidFill>
          </a:ln>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5" name="object 5"/>
          <p:cNvSpPr txBox="1">
            <a:spLocks noGrp="1"/>
          </p:cNvSpPr>
          <p:nvPr>
            <p:ph type="title"/>
          </p:nvPr>
        </p:nvSpPr>
        <p:spPr>
          <a:xfrm>
            <a:off x="5422900" y="596900"/>
            <a:ext cx="2159000" cy="2438400"/>
          </a:xfrm>
          <a:prstGeom prst="rect">
            <a:avLst/>
          </a:prstGeom>
          <a:solidFill>
            <a:srgbClr val="000000"/>
          </a:solidFill>
        </p:spPr>
        <p:txBody>
          <a:bodyPr vert="horz" wrap="square" lIns="0" tIns="194310" rIns="0" bIns="0" rtlCol="0">
            <a:spAutoFit/>
          </a:bodyPr>
          <a:lstStyle/>
          <a:p>
            <a:pPr marL="57150" marR="50165" indent="128905">
              <a:lnSpc>
                <a:spcPct val="130100"/>
              </a:lnSpc>
              <a:spcBef>
                <a:spcPts val="1530"/>
              </a:spcBef>
            </a:pPr>
            <a:r>
              <a:rPr sz="4100" spc="-20" dirty="0">
                <a:solidFill>
                  <a:srgbClr val="FFFFFF"/>
                </a:solidFill>
              </a:rPr>
              <a:t>Divided  </a:t>
            </a:r>
            <a:r>
              <a:rPr sz="4100" spc="-700" dirty="0">
                <a:solidFill>
                  <a:srgbClr val="FFFFFF"/>
                </a:solidFill>
              </a:rPr>
              <a:t>K</a:t>
            </a:r>
            <a:r>
              <a:rPr sz="4100" spc="35" dirty="0">
                <a:solidFill>
                  <a:srgbClr val="FFFFFF"/>
                </a:solidFill>
              </a:rPr>
              <a:t>i</a:t>
            </a:r>
            <a:r>
              <a:rPr sz="4100" spc="85" dirty="0">
                <a:solidFill>
                  <a:srgbClr val="FFFFFF"/>
                </a:solidFill>
              </a:rPr>
              <a:t>n</a:t>
            </a:r>
            <a:r>
              <a:rPr sz="4100" spc="125" dirty="0">
                <a:solidFill>
                  <a:srgbClr val="FFFFFF"/>
                </a:solidFill>
              </a:rPr>
              <a:t>gd</a:t>
            </a:r>
            <a:r>
              <a:rPr sz="4100" spc="135" dirty="0">
                <a:solidFill>
                  <a:srgbClr val="FFFFFF"/>
                </a:solidFill>
              </a:rPr>
              <a:t>o</a:t>
            </a:r>
            <a:r>
              <a:rPr sz="4100" spc="275" dirty="0">
                <a:solidFill>
                  <a:srgbClr val="FFFFFF"/>
                </a:solidFill>
              </a:rPr>
              <a:t>m</a:t>
            </a:r>
            <a:endParaRPr sz="4100"/>
          </a:p>
        </p:txBody>
      </p:sp>
      <p:sp>
        <p:nvSpPr>
          <p:cNvPr id="6" name="object 6"/>
          <p:cNvSpPr/>
          <p:nvPr/>
        </p:nvSpPr>
        <p:spPr>
          <a:xfrm>
            <a:off x="8267700" y="1384300"/>
            <a:ext cx="1524000" cy="863600"/>
          </a:xfrm>
          <a:custGeom>
            <a:avLst/>
            <a:gdLst/>
            <a:ahLst/>
            <a:cxnLst/>
            <a:rect l="l" t="t" r="r" b="b"/>
            <a:pathLst>
              <a:path w="1524000" h="863600">
                <a:moveTo>
                  <a:pt x="0" y="0"/>
                </a:moveTo>
                <a:lnTo>
                  <a:pt x="1524000" y="0"/>
                </a:lnTo>
                <a:lnTo>
                  <a:pt x="1524000" y="863600"/>
                </a:lnTo>
                <a:lnTo>
                  <a:pt x="0" y="863600"/>
                </a:lnTo>
                <a:lnTo>
                  <a:pt x="0" y="0"/>
                </a:lnTo>
                <a:close/>
              </a:path>
            </a:pathLst>
          </a:custGeom>
          <a:solidFill>
            <a:srgbClr val="FFFFFF"/>
          </a:solid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7" name="object 7"/>
          <p:cNvSpPr txBox="1"/>
          <p:nvPr/>
        </p:nvSpPr>
        <p:spPr>
          <a:xfrm>
            <a:off x="8598628" y="1530562"/>
            <a:ext cx="865505" cy="558800"/>
          </a:xfrm>
          <a:prstGeom prst="rect">
            <a:avLst/>
          </a:prstGeom>
        </p:spPr>
        <p:txBody>
          <a:bodyPr vert="horz" wrap="square" lIns="0" tIns="12700" rIns="0" bIns="0" rtlCol="0">
            <a:spAutoFit/>
          </a:bodyPr>
          <a:lstStyle/>
          <a:p>
            <a:pPr marL="12700" marR="0" lvl="0" indent="0" algn="ctr" defTabSz="584200" rtl="0" eaLnBrk="1" fontAlgn="auto" latinLnBrk="0" hangingPunct="0">
              <a:lnSpc>
                <a:spcPct val="100000"/>
              </a:lnSpc>
              <a:spcBef>
                <a:spcPts val="100"/>
              </a:spcBef>
              <a:spcAft>
                <a:spcPts val="0"/>
              </a:spcAft>
              <a:buClrTx/>
              <a:buSzTx/>
              <a:buFontTx/>
              <a:buNone/>
              <a:tabLst/>
              <a:defRPr/>
            </a:pPr>
            <a:r>
              <a:rPr kumimoji="0" sz="3500" b="1" i="0" u="none" strike="noStrike" kern="0" cap="none" spc="0" normalizeH="0" baseline="0" noProof="0" dirty="0">
                <a:ln>
                  <a:noFill/>
                </a:ln>
                <a:solidFill>
                  <a:srgbClr val="324863"/>
                </a:solidFill>
                <a:effectLst/>
                <a:uLnTx/>
                <a:uFillTx/>
                <a:latin typeface="Arial"/>
                <a:ea typeface="Tahoma"/>
                <a:cs typeface="Arial"/>
                <a:sym typeface="Tahoma"/>
              </a:rPr>
              <a:t>Dan</a:t>
            </a:r>
            <a:endParaRPr kumimoji="0" sz="3500" b="0" i="0" u="none" strike="noStrike" kern="0" cap="none" spc="0" normalizeH="0" baseline="0" noProof="0">
              <a:ln>
                <a:noFill/>
              </a:ln>
              <a:solidFill>
                <a:srgbClr val="324863"/>
              </a:solidFill>
              <a:effectLst/>
              <a:uLnTx/>
              <a:uFillTx/>
              <a:latin typeface="Arial"/>
              <a:ea typeface="Tahoma"/>
              <a:cs typeface="Arial"/>
              <a:sym typeface="Tahoma"/>
            </a:endParaRPr>
          </a:p>
        </p:txBody>
      </p:sp>
      <p:sp>
        <p:nvSpPr>
          <p:cNvPr id="8" name="object 8"/>
          <p:cNvSpPr/>
          <p:nvPr/>
        </p:nvSpPr>
        <p:spPr>
          <a:xfrm>
            <a:off x="9239949" y="693510"/>
            <a:ext cx="1865470" cy="1630632"/>
          </a:xfrm>
          <a:prstGeom prst="rect">
            <a:avLst/>
          </a:prstGeom>
          <a:blipFill>
            <a:blip r:embed="rId3"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9" name="object 9"/>
          <p:cNvSpPr/>
          <p:nvPr/>
        </p:nvSpPr>
        <p:spPr>
          <a:xfrm>
            <a:off x="9572880" y="1329124"/>
            <a:ext cx="718185" cy="464184"/>
          </a:xfrm>
          <a:custGeom>
            <a:avLst/>
            <a:gdLst/>
            <a:ahLst/>
            <a:cxnLst/>
            <a:rect l="l" t="t" r="r" b="b"/>
            <a:pathLst>
              <a:path w="718184" h="464185">
                <a:moveTo>
                  <a:pt x="0" y="463979"/>
                </a:moveTo>
                <a:lnTo>
                  <a:pt x="664341" y="34476"/>
                </a:lnTo>
                <a:lnTo>
                  <a:pt x="717667" y="0"/>
                </a:lnTo>
              </a:path>
            </a:pathLst>
          </a:custGeom>
          <a:ln w="127000">
            <a:solidFill>
              <a:srgbClr val="FFFFFF"/>
            </a:solidFill>
          </a:ln>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0" name="object 10"/>
          <p:cNvSpPr/>
          <p:nvPr/>
        </p:nvSpPr>
        <p:spPr>
          <a:xfrm>
            <a:off x="10104835" y="1098825"/>
            <a:ext cx="542290" cy="469900"/>
          </a:xfrm>
          <a:custGeom>
            <a:avLst/>
            <a:gdLst/>
            <a:ahLst/>
            <a:cxnLst/>
            <a:rect l="l" t="t" r="r" b="b"/>
            <a:pathLst>
              <a:path w="542290" h="469900">
                <a:moveTo>
                  <a:pt x="541931" y="0"/>
                </a:moveTo>
                <a:lnTo>
                  <a:pt x="0" y="60002"/>
                </a:lnTo>
                <a:lnTo>
                  <a:pt x="264774" y="469546"/>
                </a:lnTo>
                <a:lnTo>
                  <a:pt x="541931" y="0"/>
                </a:lnTo>
                <a:close/>
              </a:path>
            </a:pathLst>
          </a:custGeom>
          <a:solidFill>
            <a:srgbClr val="FFFFFF"/>
          </a:solid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1" name="object 11"/>
          <p:cNvSpPr/>
          <p:nvPr/>
        </p:nvSpPr>
        <p:spPr>
          <a:xfrm>
            <a:off x="6070600" y="5549900"/>
            <a:ext cx="2108200" cy="863600"/>
          </a:xfrm>
          <a:custGeom>
            <a:avLst/>
            <a:gdLst/>
            <a:ahLst/>
            <a:cxnLst/>
            <a:rect l="l" t="t" r="r" b="b"/>
            <a:pathLst>
              <a:path w="2108200" h="863600">
                <a:moveTo>
                  <a:pt x="0" y="0"/>
                </a:moveTo>
                <a:lnTo>
                  <a:pt x="2108200" y="0"/>
                </a:lnTo>
                <a:lnTo>
                  <a:pt x="2108200" y="863600"/>
                </a:lnTo>
                <a:lnTo>
                  <a:pt x="0" y="863600"/>
                </a:lnTo>
                <a:lnTo>
                  <a:pt x="0" y="0"/>
                </a:lnTo>
                <a:close/>
              </a:path>
            </a:pathLst>
          </a:custGeom>
          <a:solidFill>
            <a:srgbClr val="FFFFFF"/>
          </a:solid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2" name="object 12"/>
          <p:cNvSpPr txBox="1"/>
          <p:nvPr/>
        </p:nvSpPr>
        <p:spPr>
          <a:xfrm>
            <a:off x="6431911" y="5696229"/>
            <a:ext cx="1384300" cy="558800"/>
          </a:xfrm>
          <a:prstGeom prst="rect">
            <a:avLst/>
          </a:prstGeom>
        </p:spPr>
        <p:txBody>
          <a:bodyPr vert="horz" wrap="square" lIns="0" tIns="12700" rIns="0" bIns="0" rtlCol="0">
            <a:spAutoFit/>
          </a:bodyPr>
          <a:lstStyle/>
          <a:p>
            <a:pPr marL="12700" marR="0" lvl="0" indent="0" algn="ctr" defTabSz="584200" rtl="0" eaLnBrk="1" fontAlgn="auto" latinLnBrk="0" hangingPunct="0">
              <a:lnSpc>
                <a:spcPct val="100000"/>
              </a:lnSpc>
              <a:spcBef>
                <a:spcPts val="100"/>
              </a:spcBef>
              <a:spcAft>
                <a:spcPts val="0"/>
              </a:spcAft>
              <a:buClrTx/>
              <a:buSzTx/>
              <a:buFontTx/>
              <a:buNone/>
              <a:tabLst/>
              <a:defRPr/>
            </a:pPr>
            <a:r>
              <a:rPr kumimoji="0" sz="3500" b="1" i="0" u="none" strike="noStrike" kern="0" cap="none" spc="0" normalizeH="0" baseline="0" noProof="0" dirty="0">
                <a:ln>
                  <a:noFill/>
                </a:ln>
                <a:solidFill>
                  <a:srgbClr val="324863"/>
                </a:solidFill>
                <a:effectLst/>
                <a:uLnTx/>
                <a:uFillTx/>
                <a:latin typeface="Arial"/>
                <a:ea typeface="Tahoma"/>
                <a:cs typeface="Arial"/>
                <a:sym typeface="Tahoma"/>
              </a:rPr>
              <a:t>Be</a:t>
            </a:r>
            <a:r>
              <a:rPr kumimoji="0" sz="3500" b="1" i="0" u="none" strike="noStrike" kern="0" cap="none" spc="-5" normalizeH="0" baseline="0" noProof="0" dirty="0">
                <a:ln>
                  <a:noFill/>
                </a:ln>
                <a:solidFill>
                  <a:srgbClr val="324863"/>
                </a:solidFill>
                <a:effectLst/>
                <a:uLnTx/>
                <a:uFillTx/>
                <a:latin typeface="Arial"/>
                <a:ea typeface="Tahoma"/>
                <a:cs typeface="Arial"/>
                <a:sym typeface="Tahoma"/>
              </a:rPr>
              <a:t>th</a:t>
            </a:r>
            <a:r>
              <a:rPr kumimoji="0" sz="3500" b="1" i="0" u="none" strike="noStrike" kern="0" cap="none" spc="0" normalizeH="0" baseline="0" noProof="0" dirty="0">
                <a:ln>
                  <a:noFill/>
                </a:ln>
                <a:solidFill>
                  <a:srgbClr val="324863"/>
                </a:solidFill>
                <a:effectLst/>
                <a:uLnTx/>
                <a:uFillTx/>
                <a:latin typeface="Arial"/>
                <a:ea typeface="Tahoma"/>
                <a:cs typeface="Arial"/>
                <a:sym typeface="Tahoma"/>
              </a:rPr>
              <a:t>el</a:t>
            </a:r>
            <a:endParaRPr kumimoji="0" sz="3500" b="0" i="0" u="none" strike="noStrike" kern="0" cap="none" spc="0" normalizeH="0" baseline="0" noProof="0">
              <a:ln>
                <a:noFill/>
              </a:ln>
              <a:solidFill>
                <a:srgbClr val="324863"/>
              </a:solidFill>
              <a:effectLst/>
              <a:uLnTx/>
              <a:uFillTx/>
              <a:latin typeface="Arial"/>
              <a:ea typeface="Tahoma"/>
              <a:cs typeface="Arial"/>
              <a:sym typeface="Tahoma"/>
            </a:endParaRPr>
          </a:p>
        </p:txBody>
      </p:sp>
      <p:sp>
        <p:nvSpPr>
          <p:cNvPr id="13" name="object 13"/>
          <p:cNvSpPr/>
          <p:nvPr/>
        </p:nvSpPr>
        <p:spPr>
          <a:xfrm>
            <a:off x="7695817" y="5659549"/>
            <a:ext cx="1864922" cy="1300926"/>
          </a:xfrm>
          <a:prstGeom prst="rect">
            <a:avLst/>
          </a:prstGeom>
          <a:blipFill>
            <a:blip r:embed="rId4"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4" name="object 14"/>
          <p:cNvSpPr/>
          <p:nvPr/>
        </p:nvSpPr>
        <p:spPr>
          <a:xfrm>
            <a:off x="7935738" y="6066701"/>
            <a:ext cx="852169" cy="244475"/>
          </a:xfrm>
          <a:custGeom>
            <a:avLst/>
            <a:gdLst/>
            <a:ahLst/>
            <a:cxnLst/>
            <a:rect l="l" t="t" r="r" b="b"/>
            <a:pathLst>
              <a:path w="852170" h="244475">
                <a:moveTo>
                  <a:pt x="0" y="0"/>
                </a:moveTo>
                <a:lnTo>
                  <a:pt x="790547" y="226550"/>
                </a:lnTo>
                <a:lnTo>
                  <a:pt x="851590" y="244044"/>
                </a:lnTo>
              </a:path>
            </a:pathLst>
          </a:custGeom>
          <a:ln w="126999">
            <a:solidFill>
              <a:srgbClr val="FFFFFF"/>
            </a:solidFill>
          </a:ln>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5" name="object 15"/>
          <p:cNvSpPr/>
          <p:nvPr/>
        </p:nvSpPr>
        <p:spPr>
          <a:xfrm>
            <a:off x="8659112" y="6058847"/>
            <a:ext cx="536575" cy="469265"/>
          </a:xfrm>
          <a:custGeom>
            <a:avLst/>
            <a:gdLst/>
            <a:ahLst/>
            <a:cxnLst/>
            <a:rect l="l" t="t" r="r" b="b"/>
            <a:pathLst>
              <a:path w="536575" h="469265">
                <a:moveTo>
                  <a:pt x="134349" y="0"/>
                </a:moveTo>
                <a:lnTo>
                  <a:pt x="0" y="468809"/>
                </a:lnTo>
                <a:lnTo>
                  <a:pt x="535983" y="368753"/>
                </a:lnTo>
                <a:lnTo>
                  <a:pt x="134349" y="0"/>
                </a:lnTo>
                <a:close/>
              </a:path>
            </a:pathLst>
          </a:custGeom>
          <a:solidFill>
            <a:srgbClr val="FFFFFF"/>
          </a:solid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6" name="object 16"/>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3000" b="0" i="0" u="none" strike="noStrike" kern="0" cap="none" spc="0" normalizeH="0" baseline="0" noProof="0">
              <a:ln>
                <a:noFill/>
              </a:ln>
              <a:solidFill>
                <a:srgbClr val="324863"/>
              </a:solidFill>
              <a:effectLst/>
              <a:uLnTx/>
              <a:uFillTx/>
              <a:latin typeface="Tahoma"/>
              <a:ea typeface="Tahoma"/>
              <a:cs typeface="Tahoma"/>
              <a:sym typeface="Tahoma"/>
            </a:endParaRPr>
          </a:p>
        </p:txBody>
      </p:sp>
      <p:sp>
        <p:nvSpPr>
          <p:cNvPr id="17" name="Rectangle 16">
            <a:extLst>
              <a:ext uri="{FF2B5EF4-FFF2-40B4-BE49-F238E27FC236}">
                <a16:creationId xmlns:a16="http://schemas.microsoft.com/office/drawing/2014/main" id="{B09A3A12-047B-4B2E-8449-E841509AF919}"/>
              </a:ext>
            </a:extLst>
          </p:cNvPr>
          <p:cNvSpPr/>
          <p:nvPr/>
        </p:nvSpPr>
        <p:spPr>
          <a:xfrm>
            <a:off x="303425" y="3454400"/>
            <a:ext cx="4923044" cy="2400657"/>
          </a:xfrm>
          <a:prstGeom prst="rect">
            <a:avLst/>
          </a:prstGeom>
          <a:ln w="28575">
            <a:solidFill>
              <a:schemeClr val="tx1"/>
            </a:solidFill>
          </a:ln>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324863"/>
                </a:solidFill>
                <a:effectLst/>
                <a:uLnTx/>
                <a:uFillTx/>
                <a:latin typeface="Tahoma"/>
                <a:ea typeface="Tahoma"/>
                <a:cs typeface="Tahoma"/>
                <a:sym typeface="Tahoma"/>
              </a:rPr>
              <a:t>Jeroboam I was the son of </a:t>
            </a:r>
            <a:r>
              <a:rPr kumimoji="0" lang="en-US" sz="3000" b="0" i="0" u="none" strike="noStrike" kern="0" cap="none" spc="0" normalizeH="0" baseline="0" noProof="0" dirty="0" err="1">
                <a:ln>
                  <a:noFill/>
                </a:ln>
                <a:solidFill>
                  <a:srgbClr val="324863"/>
                </a:solidFill>
                <a:effectLst/>
                <a:uLnTx/>
                <a:uFillTx/>
                <a:latin typeface="Tahoma"/>
                <a:ea typeface="Tahoma"/>
                <a:cs typeface="Tahoma"/>
                <a:sym typeface="Tahoma"/>
              </a:rPr>
              <a:t>Nebat</a:t>
            </a:r>
            <a:r>
              <a:rPr kumimoji="0" lang="en-US" sz="3000" b="0" i="0" u="none" strike="noStrike" kern="0" cap="none" spc="0" normalizeH="0" baseline="0" noProof="0" dirty="0">
                <a:ln>
                  <a:noFill/>
                </a:ln>
                <a:solidFill>
                  <a:srgbClr val="324863"/>
                </a:solidFill>
                <a:effectLst/>
                <a:uLnTx/>
                <a:uFillTx/>
                <a:latin typeface="Tahoma"/>
                <a:ea typeface="Tahoma"/>
                <a:cs typeface="Tahoma"/>
                <a:sym typeface="Tahoma"/>
              </a:rPr>
              <a:t> of the Tribe of Ephraim (1 Kings 11:26) His son, Nadab, succeeded him on the throne.</a:t>
            </a:r>
          </a:p>
        </p:txBody>
      </p:sp>
      <p:sp>
        <p:nvSpPr>
          <p:cNvPr id="18" name="Slide Number Placeholder 17">
            <a:extLst>
              <a:ext uri="{FF2B5EF4-FFF2-40B4-BE49-F238E27FC236}">
                <a16:creationId xmlns:a16="http://schemas.microsoft.com/office/drawing/2014/main" id="{49B1FB56-8A58-4154-A60E-81FEBC73F5DC}"/>
              </a:ext>
            </a:extLst>
          </p:cNvPr>
          <p:cNvSpPr>
            <a:spLocks noGrp="1"/>
          </p:cNvSpPr>
          <p:nvPr>
            <p:ph type="sldNum" sz="quarter" idx="12"/>
          </p:nvPr>
        </p:nvSpPr>
        <p:spPr/>
        <p:txBody>
          <a:bodyPr/>
          <a:lstStyle/>
          <a:p>
            <a:pPr>
              <a:defRPr/>
            </a:pPr>
            <a:fld id="{44E0C004-35FE-499D-98D4-0BB6BD9C6739}" type="slidenum">
              <a:rPr lang="en-US" altLang="en-US" smtClean="0"/>
              <a:pPr>
                <a:defRPr/>
              </a:pPr>
              <a:t>32</a:t>
            </a:fld>
            <a:endParaRPr lang="en-US" altLang="en-US"/>
          </a:p>
        </p:txBody>
      </p:sp>
    </p:spTree>
    <p:extLst>
      <p:ext uri="{BB962C8B-B14F-4D97-AF65-F5344CB8AC3E}">
        <p14:creationId xmlns:p14="http://schemas.microsoft.com/office/powerpoint/2010/main" val="279632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ssyrian_Empire">
            <a:extLst>
              <a:ext uri="{FF2B5EF4-FFF2-40B4-BE49-F238E27FC236}">
                <a16:creationId xmlns:a16="http://schemas.microsoft.com/office/drawing/2014/main" id="{808CB4E1-8257-4B94-9FF8-4E16BD5F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96929" y="717233"/>
            <a:ext cx="8669867" cy="6399107"/>
          </a:xfrm>
          <a:prstGeom prst="rect">
            <a:avLst/>
          </a:prstGeom>
          <a:noFill/>
        </p:spPr>
      </p:pic>
      <p:sp>
        <p:nvSpPr>
          <p:cNvPr id="6" name="Rectangle 6">
            <a:extLst>
              <a:ext uri="{FF2B5EF4-FFF2-40B4-BE49-F238E27FC236}">
                <a16:creationId xmlns:a16="http://schemas.microsoft.com/office/drawing/2014/main" id="{E9029E88-A178-4552-9E91-DC802B303B89}"/>
              </a:ext>
            </a:extLst>
          </p:cNvPr>
          <p:cNvSpPr txBox="1">
            <a:spLocks noChangeArrowheads="1"/>
          </p:cNvSpPr>
          <p:nvPr/>
        </p:nvSpPr>
        <p:spPr>
          <a:xfrm>
            <a:off x="121426" y="-92746"/>
            <a:ext cx="4037980" cy="832281"/>
          </a:xfrm>
          <a:prstGeom prst="rect">
            <a:avLst/>
          </a:prstGeom>
        </p:spPr>
        <p:txBody>
          <a:bodyPr>
            <a:normAutofit/>
          </a:bodyPr>
          <a:lst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9p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128" normalizeH="0" baseline="0" noProof="0" dirty="0">
                <a:ln>
                  <a:noFill/>
                </a:ln>
                <a:solidFill>
                  <a:srgbClr val="FFFF00"/>
                </a:solidFill>
                <a:effectLst/>
                <a:uLnTx/>
                <a:uFillTx/>
                <a:latin typeface="Calibri Light" panose="020F0302020204030204"/>
                <a:ea typeface="+mj-ea"/>
                <a:cs typeface="+mj-cs"/>
                <a:sym typeface="Tahoma"/>
              </a:rPr>
              <a:t>Assyrian Empire</a:t>
            </a:r>
          </a:p>
        </p:txBody>
      </p:sp>
      <p:sp>
        <p:nvSpPr>
          <p:cNvPr id="3" name="Rectangle 2">
            <a:extLst>
              <a:ext uri="{FF2B5EF4-FFF2-40B4-BE49-F238E27FC236}">
                <a16:creationId xmlns:a16="http://schemas.microsoft.com/office/drawing/2014/main" id="{6ABBEA79-28E6-489E-9E1C-63AC5297D375}"/>
              </a:ext>
            </a:extLst>
          </p:cNvPr>
          <p:cNvSpPr/>
          <p:nvPr/>
        </p:nvSpPr>
        <p:spPr>
          <a:xfrm>
            <a:off x="1043257" y="7418270"/>
            <a:ext cx="10687825" cy="1631216"/>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j-ea"/>
                <a:cs typeface="+mj-cs"/>
                <a:sym typeface="Tahoma"/>
              </a:rPr>
              <a:t>Isa 7:17-18  The LORD will bring upon you and upon your people and upon your father's house such days as have not come since the day that Ephraim departed from Judah—the king of Assyria!”  (18)  In that day the LORD will whistle for the fly that is at the end of the streams of Egypt, and for the bee that is in the land of Assyria.</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j-ea"/>
              <a:cs typeface="+mj-cs"/>
              <a:sym typeface="Tahoma"/>
            </a:endParaRPr>
          </a:p>
        </p:txBody>
      </p:sp>
      <p:sp>
        <p:nvSpPr>
          <p:cNvPr id="2" name="Slide Number Placeholder 1">
            <a:extLst>
              <a:ext uri="{FF2B5EF4-FFF2-40B4-BE49-F238E27FC236}">
                <a16:creationId xmlns:a16="http://schemas.microsoft.com/office/drawing/2014/main" id="{0A190791-FFDB-481F-8590-348685D998E8}"/>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33</a:t>
            </a:fld>
            <a:endParaRPr lang="en-US" dirty="0">
              <a:solidFill>
                <a:prstClr val="white">
                  <a:tint val="75000"/>
                </a:prstClr>
              </a:solidFill>
            </a:endParaRPr>
          </a:p>
        </p:txBody>
      </p:sp>
    </p:spTree>
    <p:extLst>
      <p:ext uri="{BB962C8B-B14F-4D97-AF65-F5344CB8AC3E}">
        <p14:creationId xmlns:p14="http://schemas.microsoft.com/office/powerpoint/2010/main" val="367875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ssyrian_Empire">
            <a:extLst>
              <a:ext uri="{FF2B5EF4-FFF2-40B4-BE49-F238E27FC236}">
                <a16:creationId xmlns:a16="http://schemas.microsoft.com/office/drawing/2014/main" id="{808CB4E1-8257-4B94-9FF8-4E16BD5F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96929" y="717233"/>
            <a:ext cx="8669867" cy="6399107"/>
          </a:xfrm>
          <a:prstGeom prst="rect">
            <a:avLst/>
          </a:prstGeom>
          <a:noFill/>
        </p:spPr>
      </p:pic>
      <p:sp>
        <p:nvSpPr>
          <p:cNvPr id="6" name="Rectangle 6">
            <a:extLst>
              <a:ext uri="{FF2B5EF4-FFF2-40B4-BE49-F238E27FC236}">
                <a16:creationId xmlns:a16="http://schemas.microsoft.com/office/drawing/2014/main" id="{E9029E88-A178-4552-9E91-DC802B303B89}"/>
              </a:ext>
            </a:extLst>
          </p:cNvPr>
          <p:cNvSpPr txBox="1">
            <a:spLocks noChangeArrowheads="1"/>
          </p:cNvSpPr>
          <p:nvPr/>
        </p:nvSpPr>
        <p:spPr>
          <a:xfrm>
            <a:off x="121426" y="-92746"/>
            <a:ext cx="4037980" cy="832281"/>
          </a:xfrm>
          <a:prstGeom prst="rect">
            <a:avLst/>
          </a:prstGeom>
        </p:spPr>
        <p:txBody>
          <a:bodyPr>
            <a:normAutofit/>
          </a:bodyPr>
          <a:lst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9p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0" lang="en-US" altLang="en-US" sz="4800" b="0" i="0" u="none" strike="noStrike" kern="0" cap="none" spc="-128" normalizeH="0" baseline="0" noProof="0" dirty="0">
                <a:ln>
                  <a:noFill/>
                </a:ln>
                <a:solidFill>
                  <a:srgbClr val="FFFF00"/>
                </a:solidFill>
                <a:effectLst/>
                <a:uLnTx/>
                <a:uFillTx/>
                <a:latin typeface="Calibri Light" panose="020F0302020204030204"/>
                <a:ea typeface="+mj-ea"/>
                <a:cs typeface="+mj-cs"/>
                <a:sym typeface="Tahoma"/>
              </a:rPr>
              <a:t>Assyrian Empire</a:t>
            </a:r>
          </a:p>
        </p:txBody>
      </p:sp>
      <p:sp>
        <p:nvSpPr>
          <p:cNvPr id="3" name="Rectangle 2">
            <a:extLst>
              <a:ext uri="{FF2B5EF4-FFF2-40B4-BE49-F238E27FC236}">
                <a16:creationId xmlns:a16="http://schemas.microsoft.com/office/drawing/2014/main" id="{6ABBEA79-28E6-489E-9E1C-63AC5297D375}"/>
              </a:ext>
            </a:extLst>
          </p:cNvPr>
          <p:cNvSpPr/>
          <p:nvPr/>
        </p:nvSpPr>
        <p:spPr>
          <a:xfrm>
            <a:off x="1043257" y="7418270"/>
            <a:ext cx="10687825" cy="1692771"/>
          </a:xfrm>
          <a:prstGeom prst="rect">
            <a:avLst/>
          </a:prstGeom>
          <a:ln w="28575">
            <a:solidFill>
              <a:srgbClr val="FFFF00"/>
            </a:solidFill>
          </a:ln>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white"/>
                </a:solidFill>
                <a:effectLst/>
                <a:uLnTx/>
                <a:uFillTx/>
                <a:latin typeface="Calibri Light" panose="020F0302020204030204"/>
                <a:ea typeface="+mj-ea"/>
                <a:cs typeface="+mj-cs"/>
                <a:sym typeface="Tahoma"/>
              </a:rPr>
              <a:t>Hos 11:5  They shall not return to the land of Egypt, but Assyria shall be their king, because they have refused to return to me.  </a:t>
            </a: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j-ea"/>
                <a:cs typeface="+mj-cs"/>
                <a:sym typeface="Tahoma"/>
              </a:rPr>
              <a:t>(they are going back into “slavery” but not in Egypt)</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j-ea"/>
              <a:cs typeface="+mj-cs"/>
              <a:sym typeface="Tahoma"/>
            </a:endParaRPr>
          </a:p>
        </p:txBody>
      </p:sp>
      <p:sp>
        <p:nvSpPr>
          <p:cNvPr id="2" name="Slide Number Placeholder 1">
            <a:extLst>
              <a:ext uri="{FF2B5EF4-FFF2-40B4-BE49-F238E27FC236}">
                <a16:creationId xmlns:a16="http://schemas.microsoft.com/office/drawing/2014/main" id="{F2526387-458C-4539-8564-ECB092379B20}"/>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34</a:t>
            </a:fld>
            <a:endParaRPr lang="en-US" dirty="0">
              <a:solidFill>
                <a:prstClr val="white">
                  <a:tint val="75000"/>
                </a:prstClr>
              </a:solidFill>
            </a:endParaRPr>
          </a:p>
        </p:txBody>
      </p:sp>
    </p:spTree>
    <p:extLst>
      <p:ext uri="{BB962C8B-B14F-4D97-AF65-F5344CB8AC3E}">
        <p14:creationId xmlns:p14="http://schemas.microsoft.com/office/powerpoint/2010/main" val="2148143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hope is provided in </a:t>
            </a:r>
            <a:r>
              <a:rPr lang="en-US" altLang="en-US" sz="5400" b="1" dirty="0" err="1"/>
              <a:t>Chpt</a:t>
            </a:r>
            <a:r>
              <a:rPr lang="en-US" altLang="en-US" sz="5400" b="1" dirty="0"/>
              <a:t> 2?</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p:txBody>
      </p:sp>
      <p:sp>
        <p:nvSpPr>
          <p:cNvPr id="2" name="Slide Number Placeholder 1">
            <a:extLst>
              <a:ext uri="{FF2B5EF4-FFF2-40B4-BE49-F238E27FC236}">
                <a16:creationId xmlns:a16="http://schemas.microsoft.com/office/drawing/2014/main" id="{543D98BB-EDB5-428F-AE83-C71741FC2170}"/>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35</a:t>
            </a:fld>
            <a:endParaRPr lang="en-US" dirty="0">
              <a:solidFill>
                <a:prstClr val="white">
                  <a:tint val="75000"/>
                </a:prstClr>
              </a:solidFill>
            </a:endParaRPr>
          </a:p>
        </p:txBody>
      </p:sp>
    </p:spTree>
    <p:extLst>
      <p:ext uri="{BB962C8B-B14F-4D97-AF65-F5344CB8AC3E}">
        <p14:creationId xmlns:p14="http://schemas.microsoft.com/office/powerpoint/2010/main" val="206903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hope is provided in </a:t>
            </a:r>
            <a:r>
              <a:rPr lang="en-US" altLang="en-US" sz="5400" b="1" dirty="0" err="1"/>
              <a:t>Chpt</a:t>
            </a:r>
            <a:r>
              <a:rPr lang="en-US" altLang="en-US" sz="5400" b="1" dirty="0"/>
              <a:t> 2?</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3679412"/>
          </a:xfrm>
        </p:spPr>
        <p:txBody>
          <a:bodyPr>
            <a:normAutofit/>
          </a:bodyPr>
          <a:lstStyle/>
          <a:p>
            <a:pPr marL="541858" indent="-541858">
              <a:lnSpc>
                <a:spcPct val="80000"/>
              </a:lnSpc>
              <a:buNone/>
            </a:pPr>
            <a:r>
              <a:rPr lang="en-US" altLang="en-US" sz="2844" b="1" dirty="0"/>
              <a:t>Hos 2:14-17  “Therefore, behold, </a:t>
            </a:r>
            <a:r>
              <a:rPr lang="en-US" altLang="en-US" sz="2844" b="1" dirty="0">
                <a:solidFill>
                  <a:srgbClr val="FFFF00"/>
                </a:solidFill>
              </a:rPr>
              <a:t>I will allure her, and bring her into the wilderness, and speak tenderly to her.  (15)  And there I will give her </a:t>
            </a:r>
            <a:r>
              <a:rPr lang="en-US" altLang="en-US" sz="2844" b="1" dirty="0" err="1">
                <a:solidFill>
                  <a:srgbClr val="FFFF00"/>
                </a:solidFill>
              </a:rPr>
              <a:t>her</a:t>
            </a:r>
            <a:r>
              <a:rPr lang="en-US" altLang="en-US" sz="2844" b="1" dirty="0">
                <a:solidFill>
                  <a:srgbClr val="FFFF00"/>
                </a:solidFill>
              </a:rPr>
              <a:t> vineyards and make the Valley of </a:t>
            </a:r>
            <a:r>
              <a:rPr lang="en-US" altLang="en-US" sz="2844" b="1" dirty="0" err="1">
                <a:solidFill>
                  <a:srgbClr val="FFFF00"/>
                </a:solidFill>
              </a:rPr>
              <a:t>Achor</a:t>
            </a:r>
            <a:r>
              <a:rPr lang="en-US" altLang="en-US" sz="2844" b="1" dirty="0">
                <a:solidFill>
                  <a:srgbClr val="FFFF00"/>
                </a:solidFill>
              </a:rPr>
              <a:t> a door of hope. </a:t>
            </a:r>
            <a:r>
              <a:rPr lang="en-US" altLang="en-US" sz="2844" b="1" dirty="0"/>
              <a:t>And there she shall answer as in the days of her youth, as at the time when she came out of the land of Egypt.  </a:t>
            </a:r>
          </a:p>
          <a:p>
            <a:pPr marL="541858" indent="-541858">
              <a:lnSpc>
                <a:spcPct val="80000"/>
              </a:lnSpc>
              <a:buNone/>
            </a:pPr>
            <a:endParaRPr lang="en-US" altLang="en-US" sz="2844" b="1" dirty="0"/>
          </a:p>
          <a:p>
            <a:pPr marL="541858" indent="-541858">
              <a:lnSpc>
                <a:spcPct val="80000"/>
              </a:lnSpc>
              <a:buNone/>
            </a:pPr>
            <a:r>
              <a:rPr lang="en-US" altLang="en-US" sz="3600" b="1" dirty="0"/>
              <a:t>To whom is He referring?  </a:t>
            </a:r>
          </a:p>
          <a:p>
            <a:pPr marL="541858" indent="-541858">
              <a:lnSpc>
                <a:spcPct val="80000"/>
              </a:lnSpc>
              <a:buNone/>
            </a:pPr>
            <a:endParaRPr lang="en-US" altLang="en-US" sz="3600" b="1" dirty="0"/>
          </a:p>
        </p:txBody>
      </p:sp>
      <p:sp>
        <p:nvSpPr>
          <p:cNvPr id="2" name="Slide Number Placeholder 1">
            <a:extLst>
              <a:ext uri="{FF2B5EF4-FFF2-40B4-BE49-F238E27FC236}">
                <a16:creationId xmlns:a16="http://schemas.microsoft.com/office/drawing/2014/main" id="{CEAD29B7-04F4-40FE-B1A6-3115A4C375C6}"/>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36</a:t>
            </a:fld>
            <a:endParaRPr lang="en-US" dirty="0">
              <a:solidFill>
                <a:prstClr val="white">
                  <a:tint val="75000"/>
                </a:prstClr>
              </a:solidFill>
            </a:endParaRPr>
          </a:p>
        </p:txBody>
      </p:sp>
    </p:spTree>
    <p:extLst>
      <p:ext uri="{BB962C8B-B14F-4D97-AF65-F5344CB8AC3E}">
        <p14:creationId xmlns:p14="http://schemas.microsoft.com/office/powerpoint/2010/main" val="3718863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hope is provided in </a:t>
            </a:r>
            <a:r>
              <a:rPr lang="en-US" altLang="en-US" sz="5400" b="1" dirty="0" err="1"/>
              <a:t>Chpt</a:t>
            </a:r>
            <a:r>
              <a:rPr lang="en-US" altLang="en-US" sz="5400" b="1" dirty="0"/>
              <a:t> 2?</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fontScale="92500" lnSpcReduction="10000"/>
          </a:bodyPr>
          <a:lstStyle/>
          <a:p>
            <a:r>
              <a:rPr lang="en-US" dirty="0"/>
              <a:t>Hos 2:21-23  “And </a:t>
            </a:r>
            <a:r>
              <a:rPr lang="en-US" u="sng" dirty="0"/>
              <a:t>in that day </a:t>
            </a:r>
            <a:r>
              <a:rPr lang="en-US" dirty="0"/>
              <a:t>I will answer, declares the LORD, I will answer the heavens, and they shall answer the earth,  (22)  and the earth shall answer the grain, the wine, and the oil, and they shall answer Jezreel,  (23)  and I will sow her for myself in the land. </a:t>
            </a:r>
            <a:r>
              <a:rPr lang="en-US" dirty="0">
                <a:solidFill>
                  <a:srgbClr val="FFFF00"/>
                </a:solidFill>
              </a:rPr>
              <a:t>And I will have mercy on No Mercy, and I will say to Not My People, ‘You are my people</a:t>
            </a:r>
            <a:r>
              <a:rPr lang="en-US" dirty="0"/>
              <a:t>’; and he shall say, ‘You are my God.’”</a:t>
            </a:r>
          </a:p>
          <a:p>
            <a:pPr marL="541858" indent="-541858">
              <a:lnSpc>
                <a:spcPct val="80000"/>
              </a:lnSpc>
              <a:buNone/>
            </a:pPr>
            <a:endParaRPr lang="en-US" altLang="en-US" sz="2844" b="1" dirty="0"/>
          </a:p>
          <a:p>
            <a:pPr marL="541858" indent="-541858">
              <a:lnSpc>
                <a:spcPct val="80000"/>
              </a:lnSpc>
              <a:buNone/>
            </a:pPr>
            <a:r>
              <a:rPr lang="en-US" altLang="en-US" sz="3600" b="1" dirty="0"/>
              <a:t>To whom is He referring?   Rom 9:22 ~ 29</a:t>
            </a:r>
          </a:p>
          <a:p>
            <a:pPr marL="541858" indent="-541858">
              <a:lnSpc>
                <a:spcPct val="80000"/>
              </a:lnSpc>
              <a:buNone/>
            </a:pPr>
            <a:endParaRPr lang="en-US" altLang="en-US" sz="3600" b="1" dirty="0"/>
          </a:p>
          <a:p>
            <a:pPr marL="541858" indent="-541858">
              <a:lnSpc>
                <a:spcPct val="80000"/>
              </a:lnSpc>
              <a:buNone/>
            </a:pPr>
            <a:r>
              <a:rPr lang="en-US" altLang="en-US" sz="3600" b="1" dirty="0"/>
              <a:t>Isaiah 11: 11- 16</a:t>
            </a:r>
          </a:p>
        </p:txBody>
      </p:sp>
      <p:sp>
        <p:nvSpPr>
          <p:cNvPr id="2" name="Slide Number Placeholder 1">
            <a:extLst>
              <a:ext uri="{FF2B5EF4-FFF2-40B4-BE49-F238E27FC236}">
                <a16:creationId xmlns:a16="http://schemas.microsoft.com/office/drawing/2014/main" id="{7A7914F8-EEAD-4EB1-96FF-254AAC5B4B3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37</a:t>
            </a:fld>
            <a:endParaRPr lang="en-US" dirty="0">
              <a:solidFill>
                <a:prstClr val="white">
                  <a:tint val="75000"/>
                </a:prstClr>
              </a:solidFill>
            </a:endParaRPr>
          </a:p>
        </p:txBody>
      </p:sp>
    </p:spTree>
    <p:extLst>
      <p:ext uri="{BB962C8B-B14F-4D97-AF65-F5344CB8AC3E}">
        <p14:creationId xmlns:p14="http://schemas.microsoft.com/office/powerpoint/2010/main" val="2103493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a:xfrm>
            <a:off x="803928" y="1279145"/>
            <a:ext cx="11216640" cy="1276055"/>
          </a:xfrm>
          <a:ln w="28575">
            <a:solidFill>
              <a:srgbClr val="FFFF00"/>
            </a:solidFill>
          </a:ln>
        </p:spPr>
        <p:txBody>
          <a:bodyPr>
            <a:noAutofit/>
          </a:bodyPr>
          <a:lstStyle/>
          <a:p>
            <a:pPr eaLnBrk="1" hangingPunct="1"/>
            <a:r>
              <a:rPr lang="en-US" altLang="en-US" sz="4400" b="1" dirty="0"/>
              <a:t>What is the common theme in these passages? </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3438659"/>
            <a:ext cx="11216640" cy="4857982"/>
          </a:xfrm>
        </p:spPr>
        <p:txBody>
          <a:bodyPr>
            <a:normAutofit/>
          </a:bodyPr>
          <a:lstStyle/>
          <a:p>
            <a:r>
              <a:rPr lang="en-US" dirty="0"/>
              <a:t>Hos 2:21-23</a:t>
            </a:r>
          </a:p>
          <a:p>
            <a:r>
              <a:rPr lang="en-US" altLang="en-US" sz="3600" dirty="0"/>
              <a:t>Rom 9:22 ~ 29</a:t>
            </a:r>
          </a:p>
          <a:p>
            <a:r>
              <a:rPr lang="en-US" altLang="en-US" sz="3600" dirty="0"/>
              <a:t>Isaiah 11: 11 </a:t>
            </a:r>
            <a:r>
              <a:rPr lang="en-US" altLang="en-US" sz="3600" dirty="0" err="1"/>
              <a:t>ff</a:t>
            </a:r>
            <a:endParaRPr lang="en-US" altLang="en-US" sz="3600" dirty="0"/>
          </a:p>
          <a:p>
            <a:pPr marL="541858" indent="-541858">
              <a:lnSpc>
                <a:spcPct val="80000"/>
              </a:lnSpc>
              <a:buNone/>
            </a:pPr>
            <a:endParaRPr lang="en-US" altLang="en-US" sz="3600" b="1" dirty="0"/>
          </a:p>
          <a:p>
            <a:pPr marL="541858" indent="-541858">
              <a:lnSpc>
                <a:spcPct val="80000"/>
              </a:lnSpc>
              <a:buNone/>
            </a:pPr>
            <a:r>
              <a:rPr lang="en-US" altLang="en-US" sz="3600" b="1" dirty="0"/>
              <a:t>All indicate the fulfillment of what ??  </a:t>
            </a:r>
          </a:p>
        </p:txBody>
      </p:sp>
      <p:sp>
        <p:nvSpPr>
          <p:cNvPr id="2" name="Slide Number Placeholder 1">
            <a:extLst>
              <a:ext uri="{FF2B5EF4-FFF2-40B4-BE49-F238E27FC236}">
                <a16:creationId xmlns:a16="http://schemas.microsoft.com/office/drawing/2014/main" id="{753684BA-0609-4DE2-AE22-869810F5EABC}"/>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38</a:t>
            </a:fld>
            <a:endParaRPr lang="en-US" dirty="0">
              <a:solidFill>
                <a:prstClr val="white">
                  <a:tint val="75000"/>
                </a:prstClr>
              </a:solidFill>
            </a:endParaRPr>
          </a:p>
        </p:txBody>
      </p:sp>
    </p:spTree>
    <p:extLst>
      <p:ext uri="{BB962C8B-B14F-4D97-AF65-F5344CB8AC3E}">
        <p14:creationId xmlns:p14="http://schemas.microsoft.com/office/powerpoint/2010/main" val="2961533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hope is provided in </a:t>
            </a:r>
            <a:r>
              <a:rPr lang="en-US" altLang="en-US" sz="5400" b="1" dirty="0" err="1"/>
              <a:t>Chpt</a:t>
            </a:r>
            <a:r>
              <a:rPr lang="en-US" altLang="en-US" sz="5400" b="1" dirty="0"/>
              <a:t> 2?</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fontScale="92500" lnSpcReduction="10000"/>
          </a:bodyPr>
          <a:lstStyle/>
          <a:p>
            <a:pPr marL="541858" indent="-541858">
              <a:lnSpc>
                <a:spcPct val="80000"/>
              </a:lnSpc>
              <a:buNone/>
            </a:pPr>
            <a:r>
              <a:rPr lang="en-US" altLang="en-US" sz="3600" b="1" dirty="0"/>
              <a:t>What had to happen first?  </a:t>
            </a:r>
          </a:p>
          <a:p>
            <a:pPr marL="541858" indent="-541858">
              <a:lnSpc>
                <a:spcPct val="80000"/>
              </a:lnSpc>
              <a:buNone/>
            </a:pPr>
            <a:r>
              <a:rPr lang="en-US" altLang="en-US" sz="3600" b="1" dirty="0"/>
              <a:t>	 A CLEANSING – </a:t>
            </a:r>
          </a:p>
          <a:p>
            <a:pPr marL="541858" indent="-541858">
              <a:lnSpc>
                <a:spcPct val="80000"/>
              </a:lnSpc>
              <a:buNone/>
            </a:pPr>
            <a:r>
              <a:rPr lang="en-US" altLang="en-US" sz="3600" b="1" dirty="0"/>
              <a:t>Isa 13:1-7  The oracle concerning Babylon which Isaiah the son of </a:t>
            </a:r>
            <a:r>
              <a:rPr lang="en-US" altLang="en-US" sz="3600" b="1" dirty="0" err="1"/>
              <a:t>Amoz</a:t>
            </a:r>
            <a:r>
              <a:rPr lang="en-US" altLang="en-US" sz="3600" b="1" dirty="0"/>
              <a:t> saw.  (2)  On a bare hill raise a signal; cry aloud to them; wave the hand for them to enter the gates of the nobles.  (3)  </a:t>
            </a:r>
            <a:r>
              <a:rPr lang="en-US" altLang="en-US" sz="3600" b="1" dirty="0">
                <a:solidFill>
                  <a:srgbClr val="FFFF00"/>
                </a:solidFill>
              </a:rPr>
              <a:t>I myself have commanded my consecrated ones, and have summoned my mighty men to execute my anger, my proudly exulting ones. </a:t>
            </a:r>
            <a:r>
              <a:rPr lang="en-US" altLang="en-US" sz="3600" b="1" dirty="0"/>
              <a:t> (4)  The sound of a tumult is on the mountains as of a great multitude! The sound of an uproar of kingdoms, of nations gathering together! The LORD of hosts is mustering a host for battle.  (5)  </a:t>
            </a:r>
            <a:r>
              <a:rPr lang="en-US" altLang="en-US" sz="3600" b="1" dirty="0">
                <a:solidFill>
                  <a:srgbClr val="FFFF00"/>
                </a:solidFill>
              </a:rPr>
              <a:t>They come from a distant land, from the end of the heavens, the LORD and the weapons of his indignation, to destroy the whole land.</a:t>
            </a:r>
            <a:r>
              <a:rPr lang="en-US" altLang="en-US" sz="3600" b="1" dirty="0"/>
              <a:t>  (6)  </a:t>
            </a:r>
            <a:r>
              <a:rPr lang="en-US" altLang="en-US" sz="3600" b="1" dirty="0">
                <a:solidFill>
                  <a:srgbClr val="FFFF00"/>
                </a:solidFill>
              </a:rPr>
              <a:t>Wail, for the day of the LORD is near; as destruction from the Almighty it will come! </a:t>
            </a:r>
            <a:r>
              <a:rPr lang="en-US" altLang="en-US" sz="3600" b="1" dirty="0"/>
              <a:t> (7)  Therefore all hands will be feeble, and every human heart will melt.</a:t>
            </a:r>
          </a:p>
        </p:txBody>
      </p:sp>
      <p:sp>
        <p:nvSpPr>
          <p:cNvPr id="2" name="Slide Number Placeholder 1">
            <a:extLst>
              <a:ext uri="{FF2B5EF4-FFF2-40B4-BE49-F238E27FC236}">
                <a16:creationId xmlns:a16="http://schemas.microsoft.com/office/drawing/2014/main" id="{DFD76214-79C0-4230-9E36-BA4731D1566E}"/>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39</a:t>
            </a:fld>
            <a:endParaRPr lang="en-US" dirty="0">
              <a:solidFill>
                <a:prstClr val="white">
                  <a:tint val="75000"/>
                </a:prstClr>
              </a:solidFill>
            </a:endParaRPr>
          </a:p>
        </p:txBody>
      </p:sp>
    </p:spTree>
    <p:extLst>
      <p:ext uri="{BB962C8B-B14F-4D97-AF65-F5344CB8AC3E}">
        <p14:creationId xmlns:p14="http://schemas.microsoft.com/office/powerpoint/2010/main" val="219545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3" name="Content Placeholder 2"/>
          <p:cNvSpPr>
            <a:spLocks noGrp="1"/>
          </p:cNvSpPr>
          <p:nvPr>
            <p:ph idx="1"/>
          </p:nvPr>
        </p:nvSpPr>
        <p:spPr>
          <a:xfrm>
            <a:off x="388454" y="1395663"/>
            <a:ext cx="12160333" cy="2544044"/>
          </a:xfrm>
        </p:spPr>
        <p:txBody>
          <a:bodyPr>
            <a:normAutofit/>
          </a:bodyPr>
          <a:lstStyle/>
          <a:p>
            <a:pPr marL="0" indent="0">
              <a:buNone/>
            </a:pPr>
            <a:r>
              <a:rPr lang="en-US" sz="4551" dirty="0">
                <a:solidFill>
                  <a:srgbClr val="FFFF00"/>
                </a:solidFill>
                <a:latin typeface="Tahoma" charset="0"/>
                <a:ea typeface="Tahoma" charset="0"/>
                <a:cs typeface="Tahoma" charset="0"/>
              </a:rPr>
              <a:t>Credits to the prophets in the NT</a:t>
            </a:r>
            <a:endParaRPr lang="en-US" sz="3982" dirty="0">
              <a:latin typeface="Tahoma" charset="0"/>
              <a:ea typeface="Tahoma" charset="0"/>
              <a:cs typeface="Tahoma" charset="0"/>
            </a:endParaRPr>
          </a:p>
        </p:txBody>
      </p:sp>
      <p:sp>
        <p:nvSpPr>
          <p:cNvPr id="4" name="TextBox 3"/>
          <p:cNvSpPr txBox="1"/>
          <p:nvPr/>
        </p:nvSpPr>
        <p:spPr>
          <a:xfrm>
            <a:off x="456013" y="2891641"/>
            <a:ext cx="11864324" cy="3970318"/>
          </a:xfrm>
          <a:prstGeom prst="rect">
            <a:avLst/>
          </a:prstGeom>
          <a:noFill/>
          <a:ln w="38100">
            <a:solidFill>
              <a:srgbClr val="FFFF00"/>
            </a:solidFill>
          </a:ln>
        </p:spPr>
        <p:txBody>
          <a:bodyPr wrap="square" rtlCol="0">
            <a:spAutoFit/>
          </a:bodyPr>
          <a:lstStyle/>
          <a:p>
            <a:pPr algn="l" defTabSz="1300460" hangingPunct="1"/>
            <a:r>
              <a:rPr lang="en-US" sz="2800" kern="1200" dirty="0" err="1">
                <a:solidFill>
                  <a:schemeClr val="tx1"/>
                </a:solidFill>
                <a:latin typeface="Tahoma" charset="0"/>
                <a:ea typeface="Tahoma" charset="0"/>
                <a:cs typeface="Tahoma" charset="0"/>
              </a:rPr>
              <a:t>Eph</a:t>
            </a:r>
            <a:r>
              <a:rPr lang="en-US" sz="2800" kern="1200" dirty="0">
                <a:solidFill>
                  <a:schemeClr val="tx1"/>
                </a:solidFill>
                <a:latin typeface="Tahoma" charset="0"/>
                <a:ea typeface="Tahoma" charset="0"/>
                <a:cs typeface="Tahoma" charset="0"/>
              </a:rPr>
              <a:t> 3:3-5  .. the mystery was made known to me by revelation, …   (4)  When you read this, you can perceive my insight into the mystery of Christ,  (5)  which was not made known to the sons of men in other generations as it </a:t>
            </a:r>
            <a:r>
              <a:rPr lang="en-US" sz="2800" kern="1200" dirty="0">
                <a:solidFill>
                  <a:srgbClr val="FFFF00"/>
                </a:solidFill>
                <a:latin typeface="Tahoma" charset="0"/>
                <a:ea typeface="Tahoma" charset="0"/>
                <a:cs typeface="Tahoma" charset="0"/>
              </a:rPr>
              <a:t>has now been revealed to his holy apostles and prophets by the Spirit.</a:t>
            </a:r>
          </a:p>
          <a:p>
            <a:pPr algn="l" defTabSz="1300460" hangingPunct="1"/>
            <a:endParaRPr lang="en-US" sz="2800" kern="1200" dirty="0">
              <a:solidFill>
                <a:srgbClr val="FFFF00"/>
              </a:solidFill>
              <a:latin typeface="Tahoma" charset="0"/>
              <a:ea typeface="Tahoma" charset="0"/>
              <a:cs typeface="Tahoma" charset="0"/>
            </a:endParaRPr>
          </a:p>
          <a:p>
            <a:pPr algn="l" defTabSz="1300460" hangingPunct="1"/>
            <a:r>
              <a:rPr lang="en-US" sz="2800" kern="1200" dirty="0">
                <a:solidFill>
                  <a:schemeClr val="tx1"/>
                </a:solidFill>
                <a:latin typeface="Tahoma" charset="0"/>
                <a:ea typeface="Tahoma" charset="0"/>
                <a:cs typeface="Tahoma" charset="0"/>
              </a:rPr>
              <a:t>Rom 1:1-2  Paul, a servant of Christ Jesus, called to be an apostle, set apart for </a:t>
            </a:r>
            <a:r>
              <a:rPr lang="en-US" sz="2800" kern="1200" dirty="0">
                <a:solidFill>
                  <a:srgbClr val="FFFF00"/>
                </a:solidFill>
                <a:latin typeface="Tahoma" charset="0"/>
                <a:ea typeface="Tahoma" charset="0"/>
                <a:cs typeface="Tahoma" charset="0"/>
              </a:rPr>
              <a:t>the gospel of God,  (2)  which he promised beforehand through his prophets in the holy Scriptures</a:t>
            </a:r>
            <a:r>
              <a:rPr lang="en-US" sz="2800" kern="1200" dirty="0">
                <a:solidFill>
                  <a:schemeClr val="tx1"/>
                </a:solidFill>
                <a:latin typeface="Tahoma" charset="0"/>
                <a:ea typeface="Tahoma" charset="0"/>
                <a:cs typeface="Tahoma" charset="0"/>
              </a:rPr>
              <a:t>,</a:t>
            </a:r>
          </a:p>
        </p:txBody>
      </p:sp>
      <p:sp>
        <p:nvSpPr>
          <p:cNvPr id="5" name="Slide Number Placeholder 4">
            <a:extLst>
              <a:ext uri="{FF2B5EF4-FFF2-40B4-BE49-F238E27FC236}">
                <a16:creationId xmlns:a16="http://schemas.microsoft.com/office/drawing/2014/main" id="{E8E84CEE-7CF5-4C1A-B794-1BCC1D3E7D1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13788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a:xfrm>
            <a:off x="894080" y="519292"/>
            <a:ext cx="11216640" cy="1499080"/>
          </a:xfrm>
        </p:spPr>
        <p:txBody>
          <a:bodyPr>
            <a:normAutofit/>
          </a:bodyPr>
          <a:lstStyle/>
          <a:p>
            <a:pPr eaLnBrk="1" hangingPunct="1"/>
            <a:r>
              <a:rPr lang="en-US" altLang="en-US" sz="5400" b="1" dirty="0"/>
              <a:t>The cleansing by a heathen nation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3100039"/>
            <a:ext cx="11216640" cy="5196602"/>
          </a:xfrm>
        </p:spPr>
        <p:txBody>
          <a:bodyPr>
            <a:normAutofit/>
          </a:bodyPr>
          <a:lstStyle/>
          <a:p>
            <a:pPr marL="541858" indent="-541858">
              <a:lnSpc>
                <a:spcPct val="80000"/>
              </a:lnSpc>
              <a:buNone/>
            </a:pPr>
            <a:r>
              <a:rPr lang="en-US" altLang="en-US" sz="3600" b="1" dirty="0"/>
              <a:t>What happens to those who God summons to go after His nation? </a:t>
            </a:r>
          </a:p>
          <a:p>
            <a:pPr marL="0" indent="0">
              <a:buNone/>
            </a:pPr>
            <a:r>
              <a:rPr lang="en-US" altLang="en-US" sz="3600" b="1" dirty="0"/>
              <a:t>	</a:t>
            </a:r>
          </a:p>
        </p:txBody>
      </p:sp>
      <p:sp>
        <p:nvSpPr>
          <p:cNvPr id="2" name="Slide Number Placeholder 1">
            <a:extLst>
              <a:ext uri="{FF2B5EF4-FFF2-40B4-BE49-F238E27FC236}">
                <a16:creationId xmlns:a16="http://schemas.microsoft.com/office/drawing/2014/main" id="{D9D7AF51-E7FD-4D8D-9CD5-E24C14E10B35}"/>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40</a:t>
            </a:fld>
            <a:endParaRPr lang="en-US" dirty="0">
              <a:solidFill>
                <a:prstClr val="white">
                  <a:tint val="75000"/>
                </a:prstClr>
              </a:solidFill>
            </a:endParaRPr>
          </a:p>
        </p:txBody>
      </p:sp>
    </p:spTree>
    <p:extLst>
      <p:ext uri="{BB962C8B-B14F-4D97-AF65-F5344CB8AC3E}">
        <p14:creationId xmlns:p14="http://schemas.microsoft.com/office/powerpoint/2010/main" val="2121590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a:xfrm>
            <a:off x="894080" y="519292"/>
            <a:ext cx="11216640" cy="1499080"/>
          </a:xfrm>
        </p:spPr>
        <p:txBody>
          <a:bodyPr>
            <a:normAutofit/>
          </a:bodyPr>
          <a:lstStyle/>
          <a:p>
            <a:pPr eaLnBrk="1" hangingPunct="1"/>
            <a:r>
              <a:rPr lang="en-US" altLang="en-US" sz="5400" b="1" dirty="0"/>
              <a:t>The cleansing by a heathen nation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3100039"/>
            <a:ext cx="11216640" cy="5196602"/>
          </a:xfrm>
        </p:spPr>
        <p:txBody>
          <a:bodyPr>
            <a:normAutofit/>
          </a:bodyPr>
          <a:lstStyle/>
          <a:p>
            <a:pPr marL="541858" indent="-541858">
              <a:lnSpc>
                <a:spcPct val="80000"/>
              </a:lnSpc>
              <a:buNone/>
            </a:pPr>
            <a:r>
              <a:rPr lang="en-US" altLang="en-US" sz="3600" b="1" dirty="0"/>
              <a:t>What happens to those who God summons to go after His nation? </a:t>
            </a:r>
          </a:p>
          <a:p>
            <a:pPr marL="541858" indent="-541858">
              <a:lnSpc>
                <a:spcPct val="80000"/>
              </a:lnSpc>
              <a:buNone/>
            </a:pPr>
            <a:endParaRPr lang="en-US" altLang="en-US" sz="3600" b="1" dirty="0"/>
          </a:p>
          <a:p>
            <a:pPr marL="541858" indent="-541858">
              <a:lnSpc>
                <a:spcPct val="80000"/>
              </a:lnSpc>
              <a:buNone/>
            </a:pPr>
            <a:r>
              <a:rPr lang="en-US" altLang="en-US" sz="3600" b="1" dirty="0">
                <a:solidFill>
                  <a:srgbClr val="FFFF00"/>
                </a:solidFill>
              </a:rPr>
              <a:t>Thank you card? </a:t>
            </a:r>
          </a:p>
          <a:p>
            <a:pPr marL="0" indent="0">
              <a:buNone/>
            </a:pPr>
            <a:r>
              <a:rPr lang="en-US" altLang="en-US" sz="3600" b="1" dirty="0"/>
              <a:t>	</a:t>
            </a:r>
          </a:p>
        </p:txBody>
      </p:sp>
      <p:sp>
        <p:nvSpPr>
          <p:cNvPr id="2" name="Slide Number Placeholder 1">
            <a:extLst>
              <a:ext uri="{FF2B5EF4-FFF2-40B4-BE49-F238E27FC236}">
                <a16:creationId xmlns:a16="http://schemas.microsoft.com/office/drawing/2014/main" id="{C35F88AA-DDCA-492B-B027-426A5DF62D93}"/>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41</a:t>
            </a:fld>
            <a:endParaRPr lang="en-US" dirty="0">
              <a:solidFill>
                <a:prstClr val="white">
                  <a:tint val="75000"/>
                </a:prstClr>
              </a:solidFill>
            </a:endParaRPr>
          </a:p>
        </p:txBody>
      </p:sp>
    </p:spTree>
    <p:extLst>
      <p:ext uri="{BB962C8B-B14F-4D97-AF65-F5344CB8AC3E}">
        <p14:creationId xmlns:p14="http://schemas.microsoft.com/office/powerpoint/2010/main" val="1354884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a:xfrm>
            <a:off x="894080" y="519292"/>
            <a:ext cx="11216640" cy="1499080"/>
          </a:xfrm>
        </p:spPr>
        <p:txBody>
          <a:bodyPr>
            <a:normAutofit/>
          </a:bodyPr>
          <a:lstStyle/>
          <a:p>
            <a:pPr eaLnBrk="1" hangingPunct="1"/>
            <a:r>
              <a:rPr lang="en-US" altLang="en-US" sz="5400" b="1" dirty="0"/>
              <a:t>The cleansing by a heathen nation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0"/>
            <a:ext cx="11216640" cy="6667939"/>
          </a:xfrm>
        </p:spPr>
        <p:txBody>
          <a:bodyPr>
            <a:normAutofit fontScale="92500"/>
          </a:bodyPr>
          <a:lstStyle/>
          <a:p>
            <a:pPr marL="541858" indent="-541858">
              <a:lnSpc>
                <a:spcPct val="80000"/>
              </a:lnSpc>
              <a:buNone/>
            </a:pPr>
            <a:r>
              <a:rPr lang="en-US" altLang="en-US" sz="3600" b="1" dirty="0"/>
              <a:t>What happens to those who God used to destroy His own nation?  </a:t>
            </a:r>
          </a:p>
          <a:p>
            <a:r>
              <a:rPr lang="en-US" altLang="en-US" sz="3600" b="1" dirty="0"/>
              <a:t>	</a:t>
            </a:r>
            <a:r>
              <a:rPr lang="en-US" dirty="0"/>
              <a:t>Isa 13:17-18  Behold, I am stirring up the Medes against them, </a:t>
            </a:r>
            <a:r>
              <a:rPr lang="en-US" dirty="0">
                <a:solidFill>
                  <a:srgbClr val="FFFF00"/>
                </a:solidFill>
              </a:rPr>
              <a:t>who have no regard for silver and do not delight in gold.  (18)  Their bows will slaughter the young men; they will have no mercy on the fruit of the womb; their eyes will not pity children.</a:t>
            </a:r>
          </a:p>
          <a:p>
            <a:r>
              <a:rPr lang="en-US" dirty="0" err="1"/>
              <a:t>Jer</a:t>
            </a:r>
            <a:r>
              <a:rPr lang="en-US" dirty="0"/>
              <a:t> 51:1-2  Thus says the LORD: “Behold, I will stir up the spirit of a destroyer against Babylon, .. (2)  and I will send to Babylon winnowers, and they shall winnow her, and they shall empty her land, when they come against her from every side on the day of trouble.</a:t>
            </a:r>
          </a:p>
          <a:p>
            <a:endParaRPr lang="en-US" dirty="0"/>
          </a:p>
          <a:p>
            <a:endParaRPr lang="en-US" dirty="0"/>
          </a:p>
          <a:p>
            <a:endParaRPr lang="en-US" dirty="0"/>
          </a:p>
          <a:p>
            <a:pPr marL="541858" indent="-541858">
              <a:lnSpc>
                <a:spcPct val="80000"/>
              </a:lnSpc>
              <a:buNone/>
            </a:pPr>
            <a:endParaRPr lang="en-US" altLang="en-US" sz="3600" b="1" dirty="0"/>
          </a:p>
        </p:txBody>
      </p:sp>
      <p:sp>
        <p:nvSpPr>
          <p:cNvPr id="2" name="Slide Number Placeholder 1">
            <a:extLst>
              <a:ext uri="{FF2B5EF4-FFF2-40B4-BE49-F238E27FC236}">
                <a16:creationId xmlns:a16="http://schemas.microsoft.com/office/drawing/2014/main" id="{73602027-9D29-4522-8E67-3294B31E7E42}"/>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42</a:t>
            </a:fld>
            <a:endParaRPr lang="en-US" dirty="0">
              <a:solidFill>
                <a:prstClr val="white">
                  <a:tint val="75000"/>
                </a:prstClr>
              </a:solidFill>
            </a:endParaRPr>
          </a:p>
        </p:txBody>
      </p:sp>
    </p:spTree>
    <p:extLst>
      <p:ext uri="{BB962C8B-B14F-4D97-AF65-F5344CB8AC3E}">
        <p14:creationId xmlns:p14="http://schemas.microsoft.com/office/powerpoint/2010/main" val="1561905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a:xfrm>
            <a:off x="894080" y="519292"/>
            <a:ext cx="11216640" cy="1499080"/>
          </a:xfrm>
        </p:spPr>
        <p:txBody>
          <a:bodyPr>
            <a:normAutofit/>
          </a:bodyPr>
          <a:lstStyle/>
          <a:p>
            <a:pPr eaLnBrk="1" hangingPunct="1"/>
            <a:r>
              <a:rPr lang="en-US" altLang="en-US" sz="5400" b="1" dirty="0"/>
              <a:t>The cleansing by a heathen nation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0"/>
            <a:ext cx="11216640" cy="6667939"/>
          </a:xfrm>
        </p:spPr>
        <p:txBody>
          <a:bodyPr>
            <a:normAutofit/>
          </a:bodyPr>
          <a:lstStyle/>
          <a:p>
            <a:pPr marL="541858" indent="-541858">
              <a:lnSpc>
                <a:spcPct val="80000"/>
              </a:lnSpc>
              <a:buNone/>
            </a:pPr>
            <a:r>
              <a:rPr lang="en-US" altLang="en-US" sz="3600" b="1" dirty="0"/>
              <a:t>What happens to those who God used to destroy His own nation?  </a:t>
            </a:r>
          </a:p>
          <a:p>
            <a:r>
              <a:rPr lang="en-US" dirty="0" err="1"/>
              <a:t>Jer</a:t>
            </a:r>
            <a:r>
              <a:rPr lang="en-US" dirty="0"/>
              <a:t> 51:5  For Israel and Judah have not been forsaken by their God, the LORD of hosts, but the land of the Chaldeans is full of guilt against the Holy One of Israel.</a:t>
            </a:r>
          </a:p>
          <a:p>
            <a:endParaRPr lang="en-US" dirty="0"/>
          </a:p>
          <a:p>
            <a:endParaRPr lang="en-US" dirty="0"/>
          </a:p>
          <a:p>
            <a:endParaRPr lang="en-US" dirty="0"/>
          </a:p>
          <a:p>
            <a:endParaRPr lang="en-US" dirty="0"/>
          </a:p>
          <a:p>
            <a:pPr marL="541858" indent="-541858">
              <a:lnSpc>
                <a:spcPct val="80000"/>
              </a:lnSpc>
              <a:buNone/>
            </a:pPr>
            <a:endParaRPr lang="en-US" altLang="en-US" sz="3600" b="1" dirty="0"/>
          </a:p>
        </p:txBody>
      </p:sp>
      <p:sp>
        <p:nvSpPr>
          <p:cNvPr id="2" name="Slide Number Placeholder 1">
            <a:extLst>
              <a:ext uri="{FF2B5EF4-FFF2-40B4-BE49-F238E27FC236}">
                <a16:creationId xmlns:a16="http://schemas.microsoft.com/office/drawing/2014/main" id="{E67F4384-E5B1-4735-BEE3-A6AE1348E50B}"/>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43</a:t>
            </a:fld>
            <a:endParaRPr lang="en-US" dirty="0">
              <a:solidFill>
                <a:prstClr val="white">
                  <a:tint val="75000"/>
                </a:prstClr>
              </a:solidFill>
            </a:endParaRPr>
          </a:p>
        </p:txBody>
      </p:sp>
    </p:spTree>
    <p:extLst>
      <p:ext uri="{BB962C8B-B14F-4D97-AF65-F5344CB8AC3E}">
        <p14:creationId xmlns:p14="http://schemas.microsoft.com/office/powerpoint/2010/main" val="1506676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and why?</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a:p>
            <a:pPr marL="541858" indent="-541858">
              <a:lnSpc>
                <a:spcPct val="80000"/>
              </a:lnSpc>
              <a:buNone/>
            </a:pPr>
            <a:r>
              <a:rPr lang="en-US" altLang="en-US" sz="2844" b="1" dirty="0">
                <a:solidFill>
                  <a:srgbClr val="FFFF00"/>
                </a:solidFill>
              </a:rPr>
              <a:t>SCAN CHAPTER 1 and 3</a:t>
            </a:r>
            <a:endParaRPr lang="en-US" altLang="en-US" sz="2844" dirty="0">
              <a:solidFill>
                <a:srgbClr val="FFFF00"/>
              </a:solidFill>
            </a:endParaRPr>
          </a:p>
        </p:txBody>
      </p:sp>
      <p:sp>
        <p:nvSpPr>
          <p:cNvPr id="2" name="Slide Number Placeholder 1">
            <a:extLst>
              <a:ext uri="{FF2B5EF4-FFF2-40B4-BE49-F238E27FC236}">
                <a16:creationId xmlns:a16="http://schemas.microsoft.com/office/drawing/2014/main" id="{95374FB4-24FC-4FF1-B1FD-A3EAE943A8DB}"/>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44</a:t>
            </a:fld>
            <a:endParaRPr lang="en-US" dirty="0">
              <a:solidFill>
                <a:prstClr val="white">
                  <a:tint val="75000"/>
                </a:prstClr>
              </a:solidFill>
            </a:endParaRPr>
          </a:p>
        </p:txBody>
      </p:sp>
    </p:spTree>
    <p:extLst>
      <p:ext uri="{BB962C8B-B14F-4D97-AF65-F5344CB8AC3E}">
        <p14:creationId xmlns:p14="http://schemas.microsoft.com/office/powerpoint/2010/main" val="3100901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and why? </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r>
              <a:rPr lang="en-US" altLang="en-US" sz="3200" b="1" dirty="0"/>
              <a:t>Take a wife – </a:t>
            </a:r>
          </a:p>
          <a:p>
            <a:pPr marL="541858" indent="-541858">
              <a:lnSpc>
                <a:spcPct val="80000"/>
              </a:lnSpc>
              <a:buNone/>
            </a:pPr>
            <a:endParaRPr lang="en-US" altLang="en-US" sz="3200" b="1" dirty="0"/>
          </a:p>
          <a:p>
            <a:pPr marL="541858" indent="-541858">
              <a:lnSpc>
                <a:spcPct val="80000"/>
              </a:lnSpc>
              <a:buNone/>
            </a:pPr>
            <a:r>
              <a:rPr lang="en-US" altLang="en-US" sz="3200" dirty="0"/>
              <a:t>Hos 1:2  When the LORD first spoke through Hosea, the LORD said to Hosea, “Go, take to yourself a wife of whoredom and have children of whoredom, for the land commits great whoredom by forsaking the LORD.”  </a:t>
            </a:r>
          </a:p>
          <a:p>
            <a:pPr marL="541858" indent="-541858">
              <a:lnSpc>
                <a:spcPct val="80000"/>
              </a:lnSpc>
              <a:buNone/>
            </a:pPr>
            <a:endParaRPr lang="en-US" altLang="en-US" sz="3200" dirty="0"/>
          </a:p>
          <a:p>
            <a:pPr marL="541858" indent="-541858">
              <a:lnSpc>
                <a:spcPct val="80000"/>
              </a:lnSpc>
              <a:buNone/>
            </a:pPr>
            <a:r>
              <a:rPr lang="en-US" altLang="en-US" sz="3200" dirty="0"/>
              <a:t>The marriage resulted in 3 children who were named what?  </a:t>
            </a:r>
          </a:p>
          <a:p>
            <a:pPr marL="541858" indent="-541858">
              <a:lnSpc>
                <a:spcPct val="80000"/>
              </a:lnSpc>
              <a:buNone/>
            </a:pPr>
            <a:endParaRPr lang="en-US" altLang="en-US" sz="3200" dirty="0"/>
          </a:p>
          <a:p>
            <a:pPr marL="541858" indent="-541858">
              <a:lnSpc>
                <a:spcPct val="80000"/>
              </a:lnSpc>
              <a:buNone/>
            </a:pPr>
            <a:r>
              <a:rPr lang="en-US" altLang="en-US" sz="3200" dirty="0"/>
              <a:t>And meant what?  </a:t>
            </a:r>
          </a:p>
        </p:txBody>
      </p:sp>
      <p:sp>
        <p:nvSpPr>
          <p:cNvPr id="2" name="Slide Number Placeholder 1">
            <a:extLst>
              <a:ext uri="{FF2B5EF4-FFF2-40B4-BE49-F238E27FC236}">
                <a16:creationId xmlns:a16="http://schemas.microsoft.com/office/drawing/2014/main" id="{C390312E-16C8-4B93-B6FD-55E83D3D8E1F}"/>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45</a:t>
            </a:fld>
            <a:endParaRPr lang="en-US" dirty="0">
              <a:solidFill>
                <a:prstClr val="white">
                  <a:tint val="75000"/>
                </a:prstClr>
              </a:solidFill>
            </a:endParaRPr>
          </a:p>
        </p:txBody>
      </p:sp>
    </p:spTree>
    <p:extLst>
      <p:ext uri="{BB962C8B-B14F-4D97-AF65-F5344CB8AC3E}">
        <p14:creationId xmlns:p14="http://schemas.microsoft.com/office/powerpoint/2010/main" val="1536602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45149" y="3340100"/>
            <a:ext cx="3777615" cy="5994400"/>
          </a:xfrm>
          <a:custGeom>
            <a:avLst/>
            <a:gdLst/>
            <a:ahLst/>
            <a:cxnLst/>
            <a:rect l="l" t="t" r="r" b="b"/>
            <a:pathLst>
              <a:path w="3777615" h="5994400">
                <a:moveTo>
                  <a:pt x="3587846" y="0"/>
                </a:moveTo>
                <a:lnTo>
                  <a:pt x="190500" y="0"/>
                </a:lnTo>
                <a:lnTo>
                  <a:pt x="140239" y="6516"/>
                </a:lnTo>
                <a:lnTo>
                  <a:pt x="95686" y="24998"/>
                </a:lnTo>
                <a:lnTo>
                  <a:pt x="58372" y="53847"/>
                </a:lnTo>
                <a:lnTo>
                  <a:pt x="29825" y="91463"/>
                </a:lnTo>
                <a:lnTo>
                  <a:pt x="11575" y="136248"/>
                </a:lnTo>
                <a:lnTo>
                  <a:pt x="5152" y="186602"/>
                </a:lnTo>
                <a:lnTo>
                  <a:pt x="0" y="5807168"/>
                </a:lnTo>
                <a:lnTo>
                  <a:pt x="6804" y="5857569"/>
                </a:lnTo>
                <a:lnTo>
                  <a:pt x="26008" y="5902470"/>
                </a:lnTo>
                <a:lnTo>
                  <a:pt x="55796" y="5940238"/>
                </a:lnTo>
                <a:lnTo>
                  <a:pt x="94350" y="5969238"/>
                </a:lnTo>
                <a:lnTo>
                  <a:pt x="139857" y="5987837"/>
                </a:lnTo>
                <a:lnTo>
                  <a:pt x="190500" y="5994400"/>
                </a:lnTo>
                <a:lnTo>
                  <a:pt x="3587846" y="5994400"/>
                </a:lnTo>
                <a:lnTo>
                  <a:pt x="3638393" y="5987837"/>
                </a:lnTo>
                <a:lnTo>
                  <a:pt x="3683660" y="5969238"/>
                </a:lnTo>
                <a:lnTo>
                  <a:pt x="3721903" y="5940238"/>
                </a:lnTo>
                <a:lnTo>
                  <a:pt x="3751379" y="5902470"/>
                </a:lnTo>
                <a:lnTo>
                  <a:pt x="3770343" y="5857569"/>
                </a:lnTo>
                <a:lnTo>
                  <a:pt x="3777052" y="5807168"/>
                </a:lnTo>
                <a:lnTo>
                  <a:pt x="3777052" y="186602"/>
                </a:lnTo>
                <a:lnTo>
                  <a:pt x="3770343" y="136248"/>
                </a:lnTo>
                <a:lnTo>
                  <a:pt x="3751379" y="91463"/>
                </a:lnTo>
                <a:lnTo>
                  <a:pt x="3721903" y="53847"/>
                </a:lnTo>
                <a:lnTo>
                  <a:pt x="3683660" y="24998"/>
                </a:lnTo>
                <a:lnTo>
                  <a:pt x="3638393" y="6516"/>
                </a:lnTo>
                <a:lnTo>
                  <a:pt x="3587846" y="0"/>
                </a:lnTo>
                <a:close/>
              </a:path>
            </a:pathLst>
          </a:custGeom>
          <a:solidFill>
            <a:srgbClr val="1780FB">
              <a:alpha val="39999"/>
            </a:srgbClr>
          </a:solidFill>
        </p:spPr>
        <p:txBody>
          <a:bodyPr wrap="square" lIns="0" tIns="0" rIns="0" bIns="0" rtlCol="0"/>
          <a:lstStyle/>
          <a:p>
            <a:endParaRPr/>
          </a:p>
        </p:txBody>
      </p:sp>
      <p:sp>
        <p:nvSpPr>
          <p:cNvPr id="3" name="object 3"/>
          <p:cNvSpPr/>
          <p:nvPr/>
        </p:nvSpPr>
        <p:spPr>
          <a:xfrm>
            <a:off x="8960566" y="5466984"/>
            <a:ext cx="3347720" cy="880110"/>
          </a:xfrm>
          <a:custGeom>
            <a:avLst/>
            <a:gdLst/>
            <a:ahLst/>
            <a:cxnLst/>
            <a:rect l="l" t="t" r="r" b="b"/>
            <a:pathLst>
              <a:path w="3347720" h="880110">
                <a:moveTo>
                  <a:pt x="0" y="0"/>
                </a:moveTo>
                <a:lnTo>
                  <a:pt x="3347509" y="0"/>
                </a:lnTo>
                <a:lnTo>
                  <a:pt x="3347509" y="880047"/>
                </a:lnTo>
                <a:lnTo>
                  <a:pt x="0" y="880047"/>
                </a:lnTo>
                <a:lnTo>
                  <a:pt x="0" y="0"/>
                </a:lnTo>
                <a:close/>
              </a:path>
            </a:pathLst>
          </a:custGeom>
          <a:solidFill>
            <a:srgbClr val="1B8418"/>
          </a:solidFill>
        </p:spPr>
        <p:txBody>
          <a:bodyPr wrap="square" lIns="0" tIns="0" rIns="0" bIns="0" rtlCol="0"/>
          <a:lstStyle/>
          <a:p>
            <a:endParaRPr/>
          </a:p>
        </p:txBody>
      </p:sp>
      <p:sp>
        <p:nvSpPr>
          <p:cNvPr id="4" name="object 4"/>
          <p:cNvSpPr/>
          <p:nvPr/>
        </p:nvSpPr>
        <p:spPr>
          <a:xfrm>
            <a:off x="0" y="0"/>
            <a:ext cx="3251200" cy="975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51200" y="0"/>
            <a:ext cx="3251200" cy="9753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502400" y="0"/>
            <a:ext cx="3251200" cy="9753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753600" y="0"/>
            <a:ext cx="3251200" cy="97536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9372512" y="5658754"/>
            <a:ext cx="25241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Arial"/>
                <a:cs typeface="Arial"/>
              </a:rPr>
              <a:t>Not </a:t>
            </a:r>
            <a:r>
              <a:rPr sz="3000" dirty="0">
                <a:solidFill>
                  <a:srgbClr val="FFFFFF"/>
                </a:solidFill>
                <a:latin typeface="Arial"/>
                <a:cs typeface="Arial"/>
              </a:rPr>
              <a:t>My</a:t>
            </a:r>
            <a:r>
              <a:rPr sz="3000" spc="-55" dirty="0">
                <a:solidFill>
                  <a:srgbClr val="FFFFFF"/>
                </a:solidFill>
                <a:latin typeface="Arial"/>
                <a:cs typeface="Arial"/>
              </a:rPr>
              <a:t> </a:t>
            </a:r>
            <a:r>
              <a:rPr sz="3000" spc="-5" dirty="0">
                <a:solidFill>
                  <a:srgbClr val="FFFFFF"/>
                </a:solidFill>
                <a:latin typeface="Arial"/>
                <a:cs typeface="Arial"/>
              </a:rPr>
              <a:t>People</a:t>
            </a:r>
            <a:endParaRPr sz="3000">
              <a:latin typeface="Arial"/>
              <a:cs typeface="Arial"/>
            </a:endParaRPr>
          </a:p>
        </p:txBody>
      </p:sp>
      <p:sp>
        <p:nvSpPr>
          <p:cNvPr id="9" name="object 9"/>
          <p:cNvSpPr/>
          <p:nvPr/>
        </p:nvSpPr>
        <p:spPr>
          <a:xfrm>
            <a:off x="8960566" y="6620754"/>
            <a:ext cx="3347720" cy="2313305"/>
          </a:xfrm>
          <a:custGeom>
            <a:avLst/>
            <a:gdLst/>
            <a:ahLst/>
            <a:cxnLst/>
            <a:rect l="l" t="t" r="r" b="b"/>
            <a:pathLst>
              <a:path w="3347720" h="2313304">
                <a:moveTo>
                  <a:pt x="0" y="0"/>
                </a:moveTo>
                <a:lnTo>
                  <a:pt x="3347509" y="0"/>
                </a:lnTo>
                <a:lnTo>
                  <a:pt x="3347509" y="2313301"/>
                </a:lnTo>
                <a:lnTo>
                  <a:pt x="0" y="2313301"/>
                </a:lnTo>
                <a:lnTo>
                  <a:pt x="0" y="0"/>
                </a:lnTo>
                <a:close/>
              </a:path>
            </a:pathLst>
          </a:custGeom>
          <a:solidFill>
            <a:srgbClr val="1C4C0B"/>
          </a:solidFill>
        </p:spPr>
        <p:txBody>
          <a:bodyPr wrap="square" lIns="0" tIns="0" rIns="0" bIns="0" rtlCol="0"/>
          <a:lstStyle/>
          <a:p>
            <a:endParaRPr/>
          </a:p>
        </p:txBody>
      </p:sp>
      <p:sp>
        <p:nvSpPr>
          <p:cNvPr id="10" name="object 10"/>
          <p:cNvSpPr/>
          <p:nvPr/>
        </p:nvSpPr>
        <p:spPr>
          <a:xfrm>
            <a:off x="0" y="0"/>
            <a:ext cx="3251200" cy="975360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251200" y="0"/>
            <a:ext cx="3251200" cy="975360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502400" y="0"/>
            <a:ext cx="3251200" cy="97536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53600" y="0"/>
            <a:ext cx="3251200" cy="975360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9171344" y="7066523"/>
            <a:ext cx="2926080" cy="1397000"/>
          </a:xfrm>
          <a:prstGeom prst="rect">
            <a:avLst/>
          </a:prstGeom>
        </p:spPr>
        <p:txBody>
          <a:bodyPr vert="horz" wrap="square" lIns="0" tIns="12700" rIns="0" bIns="0" rtlCol="0">
            <a:spAutoFit/>
          </a:bodyPr>
          <a:lstStyle/>
          <a:p>
            <a:pPr marL="12700" marR="5080" algn="ctr">
              <a:lnSpc>
                <a:spcPct val="100000"/>
              </a:lnSpc>
              <a:spcBef>
                <a:spcPts val="100"/>
              </a:spcBef>
            </a:pPr>
            <a:r>
              <a:rPr sz="3000" spc="-150" dirty="0">
                <a:solidFill>
                  <a:srgbClr val="FFFFFF"/>
                </a:solidFill>
                <a:latin typeface="Arial"/>
                <a:cs typeface="Arial"/>
              </a:rPr>
              <a:t>You </a:t>
            </a:r>
            <a:r>
              <a:rPr sz="3000" spc="-20" dirty="0">
                <a:solidFill>
                  <a:srgbClr val="FFFFFF"/>
                </a:solidFill>
                <a:latin typeface="Arial"/>
                <a:cs typeface="Arial"/>
              </a:rPr>
              <a:t>Are </a:t>
            </a:r>
            <a:r>
              <a:rPr sz="3000" dirty="0">
                <a:solidFill>
                  <a:srgbClr val="FFFFFF"/>
                </a:solidFill>
                <a:latin typeface="Arial"/>
                <a:cs typeface="Arial"/>
              </a:rPr>
              <a:t>Not My  </a:t>
            </a:r>
            <a:r>
              <a:rPr sz="3000" spc="-5" dirty="0">
                <a:solidFill>
                  <a:srgbClr val="FFFFFF"/>
                </a:solidFill>
                <a:latin typeface="Arial"/>
                <a:cs typeface="Arial"/>
              </a:rPr>
              <a:t>People </a:t>
            </a:r>
            <a:r>
              <a:rPr sz="3000" spc="50" dirty="0">
                <a:solidFill>
                  <a:srgbClr val="FFFFFF"/>
                </a:solidFill>
                <a:latin typeface="Arial"/>
                <a:cs typeface="Arial"/>
              </a:rPr>
              <a:t>And</a:t>
            </a:r>
            <a:r>
              <a:rPr sz="3000" spc="-30" dirty="0">
                <a:solidFill>
                  <a:srgbClr val="FFFFFF"/>
                </a:solidFill>
                <a:latin typeface="Arial"/>
                <a:cs typeface="Arial"/>
              </a:rPr>
              <a:t> </a:t>
            </a:r>
            <a:r>
              <a:rPr sz="3000" dirty="0">
                <a:solidFill>
                  <a:srgbClr val="FFFFFF"/>
                </a:solidFill>
                <a:latin typeface="Arial"/>
                <a:cs typeface="Arial"/>
              </a:rPr>
              <a:t>I</a:t>
            </a:r>
            <a:r>
              <a:rPr sz="3000" spc="-20" dirty="0">
                <a:solidFill>
                  <a:srgbClr val="FFFFFF"/>
                </a:solidFill>
                <a:latin typeface="Arial"/>
                <a:cs typeface="Arial"/>
              </a:rPr>
              <a:t> </a:t>
            </a:r>
            <a:r>
              <a:rPr sz="3000" spc="-45" dirty="0">
                <a:solidFill>
                  <a:srgbClr val="FFFFFF"/>
                </a:solidFill>
                <a:latin typeface="Arial"/>
                <a:cs typeface="Arial"/>
              </a:rPr>
              <a:t>Will </a:t>
            </a:r>
            <a:r>
              <a:rPr sz="3000" spc="-30" dirty="0">
                <a:solidFill>
                  <a:srgbClr val="FFFFFF"/>
                </a:solidFill>
                <a:latin typeface="Arial"/>
                <a:cs typeface="Arial"/>
              </a:rPr>
              <a:t> </a:t>
            </a:r>
            <a:r>
              <a:rPr sz="3000" spc="-5" dirty="0">
                <a:solidFill>
                  <a:srgbClr val="FFFFFF"/>
                </a:solidFill>
                <a:latin typeface="Arial"/>
                <a:cs typeface="Arial"/>
              </a:rPr>
              <a:t>Not Be </a:t>
            </a:r>
            <a:r>
              <a:rPr sz="3000" spc="-114" dirty="0">
                <a:solidFill>
                  <a:srgbClr val="FFFFFF"/>
                </a:solidFill>
                <a:latin typeface="Arial"/>
                <a:cs typeface="Arial"/>
              </a:rPr>
              <a:t>Your</a:t>
            </a:r>
            <a:r>
              <a:rPr sz="3000" spc="-40" dirty="0">
                <a:solidFill>
                  <a:srgbClr val="FFFFFF"/>
                </a:solidFill>
                <a:latin typeface="Arial"/>
                <a:cs typeface="Arial"/>
              </a:rPr>
              <a:t> </a:t>
            </a:r>
            <a:r>
              <a:rPr sz="3000" spc="50" dirty="0">
                <a:solidFill>
                  <a:srgbClr val="FFFFFF"/>
                </a:solidFill>
                <a:latin typeface="Arial"/>
                <a:cs typeface="Arial"/>
              </a:rPr>
              <a:t>God</a:t>
            </a:r>
            <a:endParaRPr sz="3000">
              <a:latin typeface="Arial"/>
              <a:cs typeface="Arial"/>
            </a:endParaRPr>
          </a:p>
        </p:txBody>
      </p:sp>
      <p:sp>
        <p:nvSpPr>
          <p:cNvPr id="15" name="object 15"/>
          <p:cNvSpPr/>
          <p:nvPr/>
        </p:nvSpPr>
        <p:spPr>
          <a:xfrm>
            <a:off x="4610100" y="3340100"/>
            <a:ext cx="3784600" cy="5994400"/>
          </a:xfrm>
          <a:custGeom>
            <a:avLst/>
            <a:gdLst/>
            <a:ahLst/>
            <a:cxnLst/>
            <a:rect l="l" t="t" r="r" b="b"/>
            <a:pathLst>
              <a:path w="3784600" h="5994400">
                <a:moveTo>
                  <a:pt x="3590973" y="0"/>
                </a:moveTo>
                <a:lnTo>
                  <a:pt x="193626" y="0"/>
                </a:lnTo>
                <a:lnTo>
                  <a:pt x="149773" y="4815"/>
                </a:lnTo>
                <a:lnTo>
                  <a:pt x="109229" y="18589"/>
                </a:lnTo>
                <a:lnTo>
                  <a:pt x="73247" y="40316"/>
                </a:lnTo>
                <a:lnTo>
                  <a:pt x="43081" y="68988"/>
                </a:lnTo>
                <a:lnTo>
                  <a:pt x="19982" y="103597"/>
                </a:lnTo>
                <a:lnTo>
                  <a:pt x="5204" y="143138"/>
                </a:lnTo>
                <a:lnTo>
                  <a:pt x="0" y="186602"/>
                </a:lnTo>
                <a:lnTo>
                  <a:pt x="3126" y="5807168"/>
                </a:lnTo>
                <a:lnTo>
                  <a:pt x="9931" y="5857569"/>
                </a:lnTo>
                <a:lnTo>
                  <a:pt x="29135" y="5902470"/>
                </a:lnTo>
                <a:lnTo>
                  <a:pt x="58922" y="5940238"/>
                </a:lnTo>
                <a:lnTo>
                  <a:pt x="97477" y="5969238"/>
                </a:lnTo>
                <a:lnTo>
                  <a:pt x="142984" y="5987837"/>
                </a:lnTo>
                <a:lnTo>
                  <a:pt x="193626" y="5994400"/>
                </a:lnTo>
                <a:lnTo>
                  <a:pt x="3590973" y="5994400"/>
                </a:lnTo>
                <a:lnTo>
                  <a:pt x="3634826" y="5989549"/>
                </a:lnTo>
                <a:lnTo>
                  <a:pt x="3675370" y="5975685"/>
                </a:lnTo>
                <a:lnTo>
                  <a:pt x="3711352" y="5953835"/>
                </a:lnTo>
                <a:lnTo>
                  <a:pt x="3741518" y="5925030"/>
                </a:lnTo>
                <a:lnTo>
                  <a:pt x="3764617" y="5890297"/>
                </a:lnTo>
                <a:lnTo>
                  <a:pt x="3779395" y="5850667"/>
                </a:lnTo>
                <a:lnTo>
                  <a:pt x="3784600" y="5807168"/>
                </a:lnTo>
                <a:lnTo>
                  <a:pt x="3784600" y="186602"/>
                </a:lnTo>
                <a:lnTo>
                  <a:pt x="3779395" y="143138"/>
                </a:lnTo>
                <a:lnTo>
                  <a:pt x="3764617" y="103597"/>
                </a:lnTo>
                <a:lnTo>
                  <a:pt x="3741518" y="68988"/>
                </a:lnTo>
                <a:lnTo>
                  <a:pt x="3711352" y="40316"/>
                </a:lnTo>
                <a:lnTo>
                  <a:pt x="3675370" y="18589"/>
                </a:lnTo>
                <a:lnTo>
                  <a:pt x="3634826" y="4815"/>
                </a:lnTo>
                <a:lnTo>
                  <a:pt x="3590973" y="0"/>
                </a:lnTo>
                <a:close/>
              </a:path>
            </a:pathLst>
          </a:custGeom>
          <a:solidFill>
            <a:srgbClr val="E44445">
              <a:alpha val="39999"/>
            </a:srgbClr>
          </a:solidFill>
        </p:spPr>
        <p:txBody>
          <a:bodyPr wrap="square" lIns="0" tIns="0" rIns="0" bIns="0" rtlCol="0"/>
          <a:lstStyle/>
          <a:p>
            <a:endParaRPr/>
          </a:p>
        </p:txBody>
      </p:sp>
      <p:sp>
        <p:nvSpPr>
          <p:cNvPr id="16" name="object 16"/>
          <p:cNvSpPr/>
          <p:nvPr/>
        </p:nvSpPr>
        <p:spPr>
          <a:xfrm>
            <a:off x="4799496" y="5466984"/>
            <a:ext cx="3347720" cy="880110"/>
          </a:xfrm>
          <a:custGeom>
            <a:avLst/>
            <a:gdLst/>
            <a:ahLst/>
            <a:cxnLst/>
            <a:rect l="l" t="t" r="r" b="b"/>
            <a:pathLst>
              <a:path w="3347720" h="880110">
                <a:moveTo>
                  <a:pt x="0" y="0"/>
                </a:moveTo>
                <a:lnTo>
                  <a:pt x="3347509" y="0"/>
                </a:lnTo>
                <a:lnTo>
                  <a:pt x="3347509" y="880047"/>
                </a:lnTo>
                <a:lnTo>
                  <a:pt x="0" y="880047"/>
                </a:lnTo>
                <a:lnTo>
                  <a:pt x="0" y="0"/>
                </a:lnTo>
                <a:close/>
              </a:path>
            </a:pathLst>
          </a:custGeom>
          <a:solidFill>
            <a:srgbClr val="1B8418"/>
          </a:solidFill>
        </p:spPr>
        <p:txBody>
          <a:bodyPr wrap="square" lIns="0" tIns="0" rIns="0" bIns="0" rtlCol="0"/>
          <a:lstStyle/>
          <a:p>
            <a:endParaRPr/>
          </a:p>
        </p:txBody>
      </p:sp>
      <p:sp>
        <p:nvSpPr>
          <p:cNvPr id="17" name="object 17"/>
          <p:cNvSpPr/>
          <p:nvPr/>
        </p:nvSpPr>
        <p:spPr>
          <a:xfrm>
            <a:off x="0" y="0"/>
            <a:ext cx="3251200" cy="9753600"/>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3251200" y="0"/>
            <a:ext cx="3251200" cy="97536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6502400" y="0"/>
            <a:ext cx="3251200" cy="975360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9753600" y="0"/>
            <a:ext cx="3251200" cy="9753600"/>
          </a:xfrm>
          <a:prstGeom prst="rect">
            <a:avLst/>
          </a:prstGeom>
          <a:blipFill>
            <a:blip r:embed="rId2" cstate="print"/>
            <a:stretch>
              <a:fillRect/>
            </a:stretch>
          </a:blipFill>
        </p:spPr>
        <p:txBody>
          <a:bodyPr wrap="square" lIns="0" tIns="0" rIns="0" bIns="0" rtlCol="0"/>
          <a:lstStyle/>
          <a:p>
            <a:endParaRPr/>
          </a:p>
        </p:txBody>
      </p:sp>
      <p:sp>
        <p:nvSpPr>
          <p:cNvPr id="21" name="object 21"/>
          <p:cNvSpPr txBox="1"/>
          <p:nvPr/>
        </p:nvSpPr>
        <p:spPr>
          <a:xfrm>
            <a:off x="5638353" y="5658754"/>
            <a:ext cx="16700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Arial"/>
                <a:cs typeface="Arial"/>
              </a:rPr>
              <a:t>No</a:t>
            </a:r>
            <a:r>
              <a:rPr sz="3000" spc="-70" dirty="0">
                <a:solidFill>
                  <a:srgbClr val="FFFFFF"/>
                </a:solidFill>
                <a:latin typeface="Arial"/>
                <a:cs typeface="Arial"/>
              </a:rPr>
              <a:t> </a:t>
            </a:r>
            <a:r>
              <a:rPr sz="3000" spc="15" dirty="0">
                <a:solidFill>
                  <a:srgbClr val="FFFFFF"/>
                </a:solidFill>
                <a:latin typeface="Arial"/>
                <a:cs typeface="Arial"/>
              </a:rPr>
              <a:t>Mercy</a:t>
            </a:r>
            <a:endParaRPr sz="3000">
              <a:latin typeface="Arial"/>
              <a:cs typeface="Arial"/>
            </a:endParaRPr>
          </a:p>
        </p:txBody>
      </p:sp>
      <p:sp>
        <p:nvSpPr>
          <p:cNvPr id="22" name="object 22"/>
          <p:cNvSpPr/>
          <p:nvPr/>
        </p:nvSpPr>
        <p:spPr>
          <a:xfrm>
            <a:off x="481305" y="3340100"/>
            <a:ext cx="3773804" cy="5994400"/>
          </a:xfrm>
          <a:custGeom>
            <a:avLst/>
            <a:gdLst/>
            <a:ahLst/>
            <a:cxnLst/>
            <a:rect l="l" t="t" r="r" b="b"/>
            <a:pathLst>
              <a:path w="3773804" h="5994400">
                <a:moveTo>
                  <a:pt x="3587846" y="0"/>
                </a:moveTo>
                <a:lnTo>
                  <a:pt x="190500" y="0"/>
                </a:lnTo>
                <a:lnTo>
                  <a:pt x="139953" y="6516"/>
                </a:lnTo>
                <a:lnTo>
                  <a:pt x="94686" y="24998"/>
                </a:lnTo>
                <a:lnTo>
                  <a:pt x="56443" y="53847"/>
                </a:lnTo>
                <a:lnTo>
                  <a:pt x="26967" y="91463"/>
                </a:lnTo>
                <a:lnTo>
                  <a:pt x="8003" y="136248"/>
                </a:lnTo>
                <a:lnTo>
                  <a:pt x="1294" y="186602"/>
                </a:lnTo>
                <a:lnTo>
                  <a:pt x="0" y="5807168"/>
                </a:lnTo>
                <a:lnTo>
                  <a:pt x="6804" y="5857569"/>
                </a:lnTo>
                <a:lnTo>
                  <a:pt x="26008" y="5902470"/>
                </a:lnTo>
                <a:lnTo>
                  <a:pt x="55796" y="5940238"/>
                </a:lnTo>
                <a:lnTo>
                  <a:pt x="94351" y="5969238"/>
                </a:lnTo>
                <a:lnTo>
                  <a:pt x="139857" y="5987837"/>
                </a:lnTo>
                <a:lnTo>
                  <a:pt x="190500" y="5994400"/>
                </a:lnTo>
                <a:lnTo>
                  <a:pt x="3587846" y="5994400"/>
                </a:lnTo>
                <a:lnTo>
                  <a:pt x="3638107" y="5987837"/>
                </a:lnTo>
                <a:lnTo>
                  <a:pt x="3682660" y="5969238"/>
                </a:lnTo>
                <a:lnTo>
                  <a:pt x="3719974" y="5940238"/>
                </a:lnTo>
                <a:lnTo>
                  <a:pt x="3748521" y="5902470"/>
                </a:lnTo>
                <a:lnTo>
                  <a:pt x="3766771" y="5857569"/>
                </a:lnTo>
                <a:lnTo>
                  <a:pt x="3773194" y="5807168"/>
                </a:lnTo>
                <a:lnTo>
                  <a:pt x="3773194" y="186602"/>
                </a:lnTo>
                <a:lnTo>
                  <a:pt x="3766771" y="136248"/>
                </a:lnTo>
                <a:lnTo>
                  <a:pt x="3748521" y="91463"/>
                </a:lnTo>
                <a:lnTo>
                  <a:pt x="3719974" y="53847"/>
                </a:lnTo>
                <a:lnTo>
                  <a:pt x="3682660" y="24998"/>
                </a:lnTo>
                <a:lnTo>
                  <a:pt x="3638107" y="6516"/>
                </a:lnTo>
                <a:lnTo>
                  <a:pt x="3587846" y="0"/>
                </a:lnTo>
                <a:close/>
              </a:path>
            </a:pathLst>
          </a:custGeom>
          <a:solidFill>
            <a:srgbClr val="1780FB">
              <a:alpha val="39999"/>
            </a:srgbClr>
          </a:solidFill>
        </p:spPr>
        <p:txBody>
          <a:bodyPr wrap="square" lIns="0" tIns="0" rIns="0" bIns="0" rtlCol="0"/>
          <a:lstStyle/>
          <a:p>
            <a:endParaRPr/>
          </a:p>
        </p:txBody>
      </p:sp>
      <p:sp>
        <p:nvSpPr>
          <p:cNvPr id="23" name="object 23"/>
          <p:cNvSpPr/>
          <p:nvPr/>
        </p:nvSpPr>
        <p:spPr>
          <a:xfrm>
            <a:off x="4899250" y="622300"/>
            <a:ext cx="3409950" cy="1701800"/>
          </a:xfrm>
          <a:custGeom>
            <a:avLst/>
            <a:gdLst/>
            <a:ahLst/>
            <a:cxnLst/>
            <a:rect l="l" t="t" r="r" b="b"/>
            <a:pathLst>
              <a:path w="3409950" h="1701800">
                <a:moveTo>
                  <a:pt x="3215307" y="0"/>
                </a:moveTo>
                <a:lnTo>
                  <a:pt x="190500" y="0"/>
                </a:lnTo>
                <a:lnTo>
                  <a:pt x="140311" y="6804"/>
                </a:lnTo>
                <a:lnTo>
                  <a:pt x="95937" y="26008"/>
                </a:lnTo>
                <a:lnTo>
                  <a:pt x="58855" y="55796"/>
                </a:lnTo>
                <a:lnTo>
                  <a:pt x="30540" y="94350"/>
                </a:lnTo>
                <a:lnTo>
                  <a:pt x="12469" y="139857"/>
                </a:lnTo>
                <a:lnTo>
                  <a:pt x="6117" y="190500"/>
                </a:lnTo>
                <a:lnTo>
                  <a:pt x="0" y="1511300"/>
                </a:lnTo>
                <a:lnTo>
                  <a:pt x="5031" y="1554980"/>
                </a:lnTo>
                <a:lnTo>
                  <a:pt x="19362" y="1595077"/>
                </a:lnTo>
                <a:lnTo>
                  <a:pt x="41850" y="1630448"/>
                </a:lnTo>
                <a:lnTo>
                  <a:pt x="71352" y="1659949"/>
                </a:lnTo>
                <a:lnTo>
                  <a:pt x="106723" y="1682437"/>
                </a:lnTo>
                <a:lnTo>
                  <a:pt x="146820" y="1696768"/>
                </a:lnTo>
                <a:lnTo>
                  <a:pt x="190500" y="1701800"/>
                </a:lnTo>
                <a:lnTo>
                  <a:pt x="3215307" y="1701800"/>
                </a:lnTo>
                <a:lnTo>
                  <a:pt x="3259203" y="1696768"/>
                </a:lnTo>
                <a:lnTo>
                  <a:pt x="3299859" y="1682437"/>
                </a:lnTo>
                <a:lnTo>
                  <a:pt x="3335994" y="1659949"/>
                </a:lnTo>
                <a:lnTo>
                  <a:pt x="3366327" y="1630448"/>
                </a:lnTo>
                <a:lnTo>
                  <a:pt x="3389579" y="1595077"/>
                </a:lnTo>
                <a:lnTo>
                  <a:pt x="3404469" y="1554980"/>
                </a:lnTo>
                <a:lnTo>
                  <a:pt x="3409717" y="1511300"/>
                </a:lnTo>
                <a:lnTo>
                  <a:pt x="3409717" y="190500"/>
                </a:lnTo>
                <a:lnTo>
                  <a:pt x="3404469" y="146819"/>
                </a:lnTo>
                <a:lnTo>
                  <a:pt x="3389579" y="106722"/>
                </a:lnTo>
                <a:lnTo>
                  <a:pt x="3366327" y="71351"/>
                </a:lnTo>
                <a:lnTo>
                  <a:pt x="3335994" y="41850"/>
                </a:lnTo>
                <a:lnTo>
                  <a:pt x="3299859" y="19362"/>
                </a:lnTo>
                <a:lnTo>
                  <a:pt x="3259203" y="5031"/>
                </a:lnTo>
                <a:lnTo>
                  <a:pt x="3215307" y="0"/>
                </a:lnTo>
                <a:close/>
              </a:path>
            </a:pathLst>
          </a:custGeom>
          <a:solidFill>
            <a:srgbClr val="EE7C15"/>
          </a:solidFill>
        </p:spPr>
        <p:txBody>
          <a:bodyPr wrap="square" lIns="0" tIns="0" rIns="0" bIns="0" rtlCol="0"/>
          <a:lstStyle/>
          <a:p>
            <a:endParaRPr/>
          </a:p>
        </p:txBody>
      </p:sp>
      <p:sp>
        <p:nvSpPr>
          <p:cNvPr id="24" name="object 24"/>
          <p:cNvSpPr/>
          <p:nvPr/>
        </p:nvSpPr>
        <p:spPr>
          <a:xfrm>
            <a:off x="4854350" y="622300"/>
            <a:ext cx="3409950" cy="1701800"/>
          </a:xfrm>
          <a:custGeom>
            <a:avLst/>
            <a:gdLst/>
            <a:ahLst/>
            <a:cxnLst/>
            <a:rect l="l" t="t" r="r" b="b"/>
            <a:pathLst>
              <a:path w="3409950" h="1701800">
                <a:moveTo>
                  <a:pt x="0" y="1511300"/>
                </a:moveTo>
                <a:lnTo>
                  <a:pt x="6117" y="190500"/>
                </a:lnTo>
                <a:lnTo>
                  <a:pt x="12468" y="139857"/>
                </a:lnTo>
                <a:lnTo>
                  <a:pt x="30539" y="94350"/>
                </a:lnTo>
                <a:lnTo>
                  <a:pt x="58854" y="55796"/>
                </a:lnTo>
                <a:lnTo>
                  <a:pt x="95936" y="26008"/>
                </a:lnTo>
                <a:lnTo>
                  <a:pt x="140310" y="6804"/>
                </a:lnTo>
                <a:lnTo>
                  <a:pt x="190500" y="0"/>
                </a:lnTo>
                <a:lnTo>
                  <a:pt x="3215307" y="0"/>
                </a:lnTo>
                <a:lnTo>
                  <a:pt x="3259203" y="5031"/>
                </a:lnTo>
                <a:lnTo>
                  <a:pt x="3299859" y="19362"/>
                </a:lnTo>
                <a:lnTo>
                  <a:pt x="3335993" y="41850"/>
                </a:lnTo>
                <a:lnTo>
                  <a:pt x="3366327" y="71351"/>
                </a:lnTo>
                <a:lnTo>
                  <a:pt x="3389579" y="106722"/>
                </a:lnTo>
                <a:lnTo>
                  <a:pt x="3404469" y="146819"/>
                </a:lnTo>
                <a:lnTo>
                  <a:pt x="3409717" y="190500"/>
                </a:lnTo>
                <a:lnTo>
                  <a:pt x="3409717" y="1511300"/>
                </a:lnTo>
                <a:lnTo>
                  <a:pt x="3404469" y="1554980"/>
                </a:lnTo>
                <a:lnTo>
                  <a:pt x="3389579" y="1595077"/>
                </a:lnTo>
                <a:lnTo>
                  <a:pt x="3366327" y="1630448"/>
                </a:lnTo>
                <a:lnTo>
                  <a:pt x="3335993" y="1659949"/>
                </a:lnTo>
                <a:lnTo>
                  <a:pt x="3299859" y="1682437"/>
                </a:lnTo>
                <a:lnTo>
                  <a:pt x="3259203" y="1696768"/>
                </a:lnTo>
                <a:lnTo>
                  <a:pt x="3215307" y="1701800"/>
                </a:lnTo>
                <a:lnTo>
                  <a:pt x="190500" y="1701800"/>
                </a:lnTo>
                <a:lnTo>
                  <a:pt x="146820" y="1696768"/>
                </a:lnTo>
                <a:lnTo>
                  <a:pt x="106722" y="1682437"/>
                </a:lnTo>
                <a:lnTo>
                  <a:pt x="71351" y="1659949"/>
                </a:lnTo>
                <a:lnTo>
                  <a:pt x="41850" y="1630448"/>
                </a:lnTo>
                <a:lnTo>
                  <a:pt x="19362" y="1595077"/>
                </a:lnTo>
                <a:lnTo>
                  <a:pt x="5031" y="1554980"/>
                </a:lnTo>
                <a:lnTo>
                  <a:pt x="0" y="1511300"/>
                </a:lnTo>
                <a:close/>
              </a:path>
            </a:pathLst>
          </a:custGeom>
          <a:ln w="127000">
            <a:solidFill>
              <a:srgbClr val="000000"/>
            </a:solidFill>
          </a:ln>
        </p:spPr>
        <p:txBody>
          <a:bodyPr wrap="square" lIns="0" tIns="0" rIns="0" bIns="0" rtlCol="0"/>
          <a:lstStyle/>
          <a:p>
            <a:endParaRPr/>
          </a:p>
        </p:txBody>
      </p:sp>
      <p:sp>
        <p:nvSpPr>
          <p:cNvPr id="25" name="object 25"/>
          <p:cNvSpPr txBox="1"/>
          <p:nvPr/>
        </p:nvSpPr>
        <p:spPr>
          <a:xfrm>
            <a:off x="5633501" y="840730"/>
            <a:ext cx="2058035" cy="1244600"/>
          </a:xfrm>
          <a:prstGeom prst="rect">
            <a:avLst/>
          </a:prstGeom>
        </p:spPr>
        <p:txBody>
          <a:bodyPr vert="horz" wrap="square" lIns="0" tIns="12700" rIns="0" bIns="0" rtlCol="0">
            <a:spAutoFit/>
          </a:bodyPr>
          <a:lstStyle/>
          <a:p>
            <a:pPr marL="210185" marR="5080" indent="-198120">
              <a:lnSpc>
                <a:spcPct val="100000"/>
              </a:lnSpc>
              <a:spcBef>
                <a:spcPts val="100"/>
              </a:spcBef>
            </a:pPr>
            <a:r>
              <a:rPr sz="4000" b="1" spc="-5" dirty="0">
                <a:solidFill>
                  <a:srgbClr val="FFFFFF"/>
                </a:solidFill>
                <a:latin typeface="Arial"/>
                <a:cs typeface="Arial"/>
              </a:rPr>
              <a:t>Hosea</a:t>
            </a:r>
            <a:r>
              <a:rPr sz="4000" b="1" spc="-95" dirty="0">
                <a:solidFill>
                  <a:srgbClr val="FFFFFF"/>
                </a:solidFill>
                <a:latin typeface="Arial"/>
                <a:cs typeface="Arial"/>
              </a:rPr>
              <a:t> </a:t>
            </a:r>
            <a:r>
              <a:rPr sz="4000" b="1" dirty="0">
                <a:solidFill>
                  <a:srgbClr val="FFFFFF"/>
                </a:solidFill>
                <a:latin typeface="Arial"/>
                <a:cs typeface="Arial"/>
              </a:rPr>
              <a:t>&amp;  </a:t>
            </a:r>
            <a:r>
              <a:rPr sz="4000" b="1" spc="-5" dirty="0">
                <a:solidFill>
                  <a:srgbClr val="FFFFFF"/>
                </a:solidFill>
                <a:latin typeface="Arial"/>
                <a:cs typeface="Arial"/>
              </a:rPr>
              <a:t>Gomer</a:t>
            </a:r>
            <a:endParaRPr sz="4000" dirty="0">
              <a:latin typeface="Arial"/>
              <a:cs typeface="Arial"/>
            </a:endParaRPr>
          </a:p>
        </p:txBody>
      </p:sp>
      <p:sp>
        <p:nvSpPr>
          <p:cNvPr id="26" name="object 26"/>
          <p:cNvSpPr/>
          <p:nvPr/>
        </p:nvSpPr>
        <p:spPr>
          <a:xfrm>
            <a:off x="667575" y="3492500"/>
            <a:ext cx="3409315" cy="1701800"/>
          </a:xfrm>
          <a:custGeom>
            <a:avLst/>
            <a:gdLst/>
            <a:ahLst/>
            <a:cxnLst/>
            <a:rect l="l" t="t" r="r" b="b"/>
            <a:pathLst>
              <a:path w="3409315" h="1701800">
                <a:moveTo>
                  <a:pt x="3215307" y="0"/>
                </a:moveTo>
                <a:lnTo>
                  <a:pt x="190500" y="0"/>
                </a:lnTo>
                <a:lnTo>
                  <a:pt x="140266" y="6727"/>
                </a:lnTo>
                <a:lnTo>
                  <a:pt x="95783" y="25739"/>
                </a:lnTo>
                <a:lnTo>
                  <a:pt x="58558" y="55275"/>
                </a:lnTo>
                <a:lnTo>
                  <a:pt x="30100" y="93580"/>
                </a:lnTo>
                <a:lnTo>
                  <a:pt x="11919" y="138894"/>
                </a:lnTo>
                <a:lnTo>
                  <a:pt x="5524" y="189459"/>
                </a:lnTo>
                <a:lnTo>
                  <a:pt x="0" y="1510259"/>
                </a:lnTo>
                <a:lnTo>
                  <a:pt x="5031" y="1553997"/>
                </a:lnTo>
                <a:lnTo>
                  <a:pt x="19362" y="1594242"/>
                </a:lnTo>
                <a:lnTo>
                  <a:pt x="41850" y="1629816"/>
                </a:lnTo>
                <a:lnTo>
                  <a:pt x="71351" y="1659539"/>
                </a:lnTo>
                <a:lnTo>
                  <a:pt x="106722" y="1682230"/>
                </a:lnTo>
                <a:lnTo>
                  <a:pt x="146820" y="1696711"/>
                </a:lnTo>
                <a:lnTo>
                  <a:pt x="190500" y="1701800"/>
                </a:lnTo>
                <a:lnTo>
                  <a:pt x="3215307" y="1701800"/>
                </a:lnTo>
                <a:lnTo>
                  <a:pt x="3259170" y="1696711"/>
                </a:lnTo>
                <a:lnTo>
                  <a:pt x="3299741" y="1682230"/>
                </a:lnTo>
                <a:lnTo>
                  <a:pt x="3335760" y="1659539"/>
                </a:lnTo>
                <a:lnTo>
                  <a:pt x="3365968" y="1629816"/>
                </a:lnTo>
                <a:lnTo>
                  <a:pt x="3389104" y="1594242"/>
                </a:lnTo>
                <a:lnTo>
                  <a:pt x="3403909" y="1553997"/>
                </a:lnTo>
                <a:lnTo>
                  <a:pt x="3409124" y="1510259"/>
                </a:lnTo>
                <a:lnTo>
                  <a:pt x="3409124" y="189459"/>
                </a:lnTo>
                <a:lnTo>
                  <a:pt x="3403909" y="145837"/>
                </a:lnTo>
                <a:lnTo>
                  <a:pt x="3389104" y="105888"/>
                </a:lnTo>
                <a:lnTo>
                  <a:pt x="3365968" y="70721"/>
                </a:lnTo>
                <a:lnTo>
                  <a:pt x="3335760" y="41441"/>
                </a:lnTo>
                <a:lnTo>
                  <a:pt x="3299741" y="19156"/>
                </a:lnTo>
                <a:lnTo>
                  <a:pt x="3259170" y="4973"/>
                </a:lnTo>
                <a:lnTo>
                  <a:pt x="3215307" y="0"/>
                </a:lnTo>
                <a:close/>
              </a:path>
            </a:pathLst>
          </a:custGeom>
          <a:solidFill>
            <a:srgbClr val="095BC4"/>
          </a:solidFill>
        </p:spPr>
        <p:txBody>
          <a:bodyPr wrap="square" lIns="0" tIns="0" rIns="0" bIns="0" rtlCol="0"/>
          <a:lstStyle/>
          <a:p>
            <a:endParaRPr/>
          </a:p>
        </p:txBody>
      </p:sp>
      <p:sp>
        <p:nvSpPr>
          <p:cNvPr id="27" name="object 27"/>
          <p:cNvSpPr/>
          <p:nvPr/>
        </p:nvSpPr>
        <p:spPr>
          <a:xfrm>
            <a:off x="667575" y="3492500"/>
            <a:ext cx="3409315" cy="1701800"/>
          </a:xfrm>
          <a:custGeom>
            <a:avLst/>
            <a:gdLst/>
            <a:ahLst/>
            <a:cxnLst/>
            <a:rect l="l" t="t" r="r" b="b"/>
            <a:pathLst>
              <a:path w="3409315" h="1701800">
                <a:moveTo>
                  <a:pt x="0" y="1510259"/>
                </a:moveTo>
                <a:lnTo>
                  <a:pt x="5524" y="189459"/>
                </a:lnTo>
                <a:lnTo>
                  <a:pt x="11919" y="138894"/>
                </a:lnTo>
                <a:lnTo>
                  <a:pt x="30100" y="93580"/>
                </a:lnTo>
                <a:lnTo>
                  <a:pt x="58558" y="55275"/>
                </a:lnTo>
                <a:lnTo>
                  <a:pt x="95783" y="25739"/>
                </a:lnTo>
                <a:lnTo>
                  <a:pt x="140266" y="6727"/>
                </a:lnTo>
                <a:lnTo>
                  <a:pt x="190500" y="0"/>
                </a:lnTo>
                <a:lnTo>
                  <a:pt x="3215307" y="0"/>
                </a:lnTo>
                <a:lnTo>
                  <a:pt x="3259171" y="4973"/>
                </a:lnTo>
                <a:lnTo>
                  <a:pt x="3299742" y="19156"/>
                </a:lnTo>
                <a:lnTo>
                  <a:pt x="3335761" y="41441"/>
                </a:lnTo>
                <a:lnTo>
                  <a:pt x="3365968" y="70720"/>
                </a:lnTo>
                <a:lnTo>
                  <a:pt x="3389104" y="105888"/>
                </a:lnTo>
                <a:lnTo>
                  <a:pt x="3403909" y="145837"/>
                </a:lnTo>
                <a:lnTo>
                  <a:pt x="3409124" y="189459"/>
                </a:lnTo>
                <a:lnTo>
                  <a:pt x="3409124" y="1510259"/>
                </a:lnTo>
                <a:lnTo>
                  <a:pt x="3403909" y="1553996"/>
                </a:lnTo>
                <a:lnTo>
                  <a:pt x="3389104" y="1594242"/>
                </a:lnTo>
                <a:lnTo>
                  <a:pt x="3365968" y="1629816"/>
                </a:lnTo>
                <a:lnTo>
                  <a:pt x="3335761" y="1659539"/>
                </a:lnTo>
                <a:lnTo>
                  <a:pt x="3299742" y="1682230"/>
                </a:lnTo>
                <a:lnTo>
                  <a:pt x="3259171" y="1696710"/>
                </a:lnTo>
                <a:lnTo>
                  <a:pt x="3215307" y="1701799"/>
                </a:lnTo>
                <a:lnTo>
                  <a:pt x="190500" y="1701799"/>
                </a:lnTo>
                <a:lnTo>
                  <a:pt x="146820" y="1696710"/>
                </a:lnTo>
                <a:lnTo>
                  <a:pt x="106722" y="1682230"/>
                </a:lnTo>
                <a:lnTo>
                  <a:pt x="71351" y="1659539"/>
                </a:lnTo>
                <a:lnTo>
                  <a:pt x="41850" y="1629816"/>
                </a:lnTo>
                <a:lnTo>
                  <a:pt x="19362" y="1594242"/>
                </a:lnTo>
                <a:lnTo>
                  <a:pt x="5031" y="1553996"/>
                </a:lnTo>
                <a:lnTo>
                  <a:pt x="0" y="1510259"/>
                </a:lnTo>
                <a:close/>
              </a:path>
            </a:pathLst>
          </a:custGeom>
          <a:ln w="127000">
            <a:solidFill>
              <a:srgbClr val="000000"/>
            </a:solidFill>
          </a:ln>
        </p:spPr>
        <p:txBody>
          <a:bodyPr wrap="square" lIns="0" tIns="0" rIns="0" bIns="0" rtlCol="0"/>
          <a:lstStyle/>
          <a:p>
            <a:endParaRPr/>
          </a:p>
        </p:txBody>
      </p:sp>
      <p:sp>
        <p:nvSpPr>
          <p:cNvPr id="28" name="object 28"/>
          <p:cNvSpPr txBox="1"/>
          <p:nvPr/>
        </p:nvSpPr>
        <p:spPr>
          <a:xfrm>
            <a:off x="1496399" y="3709889"/>
            <a:ext cx="1748789" cy="1244600"/>
          </a:xfrm>
          <a:prstGeom prst="rect">
            <a:avLst/>
          </a:prstGeom>
        </p:spPr>
        <p:txBody>
          <a:bodyPr vert="horz" wrap="square" lIns="0" tIns="12700" rIns="0" bIns="0" rtlCol="0">
            <a:spAutoFit/>
          </a:bodyPr>
          <a:lstStyle/>
          <a:p>
            <a:pPr marL="12700" marR="5080" indent="296545">
              <a:lnSpc>
                <a:spcPct val="100000"/>
              </a:lnSpc>
              <a:spcBef>
                <a:spcPts val="100"/>
              </a:spcBef>
            </a:pPr>
            <a:r>
              <a:rPr sz="4000" b="1" spc="-5" dirty="0">
                <a:solidFill>
                  <a:srgbClr val="FFFFFF"/>
                </a:solidFill>
                <a:latin typeface="Arial"/>
                <a:cs typeface="Arial"/>
              </a:rPr>
              <a:t>Son:  </a:t>
            </a:r>
            <a:r>
              <a:rPr sz="4000" b="1" dirty="0">
                <a:solidFill>
                  <a:srgbClr val="FFFFFF"/>
                </a:solidFill>
                <a:latin typeface="Arial"/>
                <a:cs typeface="Arial"/>
              </a:rPr>
              <a:t>Jezreel</a:t>
            </a:r>
            <a:endParaRPr sz="4000">
              <a:latin typeface="Arial"/>
              <a:cs typeface="Arial"/>
            </a:endParaRPr>
          </a:p>
        </p:txBody>
      </p:sp>
      <p:sp>
        <p:nvSpPr>
          <p:cNvPr id="29" name="object 29"/>
          <p:cNvSpPr/>
          <p:nvPr/>
        </p:nvSpPr>
        <p:spPr>
          <a:xfrm>
            <a:off x="4799496" y="3492500"/>
            <a:ext cx="3404870" cy="1701800"/>
          </a:xfrm>
          <a:custGeom>
            <a:avLst/>
            <a:gdLst/>
            <a:ahLst/>
            <a:cxnLst/>
            <a:rect l="l" t="t" r="r" b="b"/>
            <a:pathLst>
              <a:path w="3404870" h="1701800">
                <a:moveTo>
                  <a:pt x="3215307" y="0"/>
                </a:moveTo>
                <a:lnTo>
                  <a:pt x="190500" y="0"/>
                </a:lnTo>
                <a:lnTo>
                  <a:pt x="139939" y="6727"/>
                </a:lnTo>
                <a:lnTo>
                  <a:pt x="94636" y="25739"/>
                </a:lnTo>
                <a:lnTo>
                  <a:pt x="56347" y="55275"/>
                </a:lnTo>
                <a:lnTo>
                  <a:pt x="26826" y="93580"/>
                </a:lnTo>
                <a:lnTo>
                  <a:pt x="7826" y="138894"/>
                </a:lnTo>
                <a:lnTo>
                  <a:pt x="1103" y="189459"/>
                </a:lnTo>
                <a:lnTo>
                  <a:pt x="0" y="1510259"/>
                </a:lnTo>
                <a:lnTo>
                  <a:pt x="5031" y="1553997"/>
                </a:lnTo>
                <a:lnTo>
                  <a:pt x="19362" y="1594242"/>
                </a:lnTo>
                <a:lnTo>
                  <a:pt x="41850" y="1629816"/>
                </a:lnTo>
                <a:lnTo>
                  <a:pt x="71351" y="1659539"/>
                </a:lnTo>
                <a:lnTo>
                  <a:pt x="106722" y="1682230"/>
                </a:lnTo>
                <a:lnTo>
                  <a:pt x="146819" y="1696711"/>
                </a:lnTo>
                <a:lnTo>
                  <a:pt x="190500" y="1701800"/>
                </a:lnTo>
                <a:lnTo>
                  <a:pt x="3215307" y="1701800"/>
                </a:lnTo>
                <a:lnTo>
                  <a:pt x="3258926" y="1696711"/>
                </a:lnTo>
                <a:lnTo>
                  <a:pt x="3298865" y="1682230"/>
                </a:lnTo>
                <a:lnTo>
                  <a:pt x="3334021" y="1659539"/>
                </a:lnTo>
                <a:lnTo>
                  <a:pt x="3363287" y="1629816"/>
                </a:lnTo>
                <a:lnTo>
                  <a:pt x="3385559" y="1594242"/>
                </a:lnTo>
                <a:lnTo>
                  <a:pt x="3399733" y="1553997"/>
                </a:lnTo>
                <a:lnTo>
                  <a:pt x="3404703" y="1510259"/>
                </a:lnTo>
                <a:lnTo>
                  <a:pt x="3404703" y="189459"/>
                </a:lnTo>
                <a:lnTo>
                  <a:pt x="3397980" y="138894"/>
                </a:lnTo>
                <a:lnTo>
                  <a:pt x="3378981" y="93580"/>
                </a:lnTo>
                <a:lnTo>
                  <a:pt x="3349459" y="55275"/>
                </a:lnTo>
                <a:lnTo>
                  <a:pt x="3311170" y="25739"/>
                </a:lnTo>
                <a:lnTo>
                  <a:pt x="3265868" y="6727"/>
                </a:lnTo>
                <a:lnTo>
                  <a:pt x="3215307" y="0"/>
                </a:lnTo>
                <a:close/>
              </a:path>
            </a:pathLst>
          </a:custGeom>
          <a:solidFill>
            <a:srgbClr val="E44445"/>
          </a:solidFill>
        </p:spPr>
        <p:txBody>
          <a:bodyPr wrap="square" lIns="0" tIns="0" rIns="0" bIns="0" rtlCol="0"/>
          <a:lstStyle/>
          <a:p>
            <a:endParaRPr/>
          </a:p>
        </p:txBody>
      </p:sp>
      <p:sp>
        <p:nvSpPr>
          <p:cNvPr id="30" name="object 30"/>
          <p:cNvSpPr/>
          <p:nvPr/>
        </p:nvSpPr>
        <p:spPr>
          <a:xfrm>
            <a:off x="4799496" y="3492500"/>
            <a:ext cx="3404870" cy="1701800"/>
          </a:xfrm>
          <a:custGeom>
            <a:avLst/>
            <a:gdLst/>
            <a:ahLst/>
            <a:cxnLst/>
            <a:rect l="l" t="t" r="r" b="b"/>
            <a:pathLst>
              <a:path w="3404870" h="1701800">
                <a:moveTo>
                  <a:pt x="0" y="1510259"/>
                </a:moveTo>
                <a:lnTo>
                  <a:pt x="1103" y="189459"/>
                </a:lnTo>
                <a:lnTo>
                  <a:pt x="7826" y="138894"/>
                </a:lnTo>
                <a:lnTo>
                  <a:pt x="26826" y="93580"/>
                </a:lnTo>
                <a:lnTo>
                  <a:pt x="56347" y="55275"/>
                </a:lnTo>
                <a:lnTo>
                  <a:pt x="94637" y="25739"/>
                </a:lnTo>
                <a:lnTo>
                  <a:pt x="139939" y="6727"/>
                </a:lnTo>
                <a:lnTo>
                  <a:pt x="190500" y="0"/>
                </a:lnTo>
                <a:lnTo>
                  <a:pt x="3215307" y="0"/>
                </a:lnTo>
                <a:lnTo>
                  <a:pt x="3265867" y="6727"/>
                </a:lnTo>
                <a:lnTo>
                  <a:pt x="3311169" y="25739"/>
                </a:lnTo>
                <a:lnTo>
                  <a:pt x="3349458" y="55275"/>
                </a:lnTo>
                <a:lnTo>
                  <a:pt x="3378980" y="93580"/>
                </a:lnTo>
                <a:lnTo>
                  <a:pt x="3397980" y="138894"/>
                </a:lnTo>
                <a:lnTo>
                  <a:pt x="3404703" y="189459"/>
                </a:lnTo>
                <a:lnTo>
                  <a:pt x="3404703" y="1510259"/>
                </a:lnTo>
                <a:lnTo>
                  <a:pt x="3399733" y="1553996"/>
                </a:lnTo>
                <a:lnTo>
                  <a:pt x="3385559" y="1594242"/>
                </a:lnTo>
                <a:lnTo>
                  <a:pt x="3363287" y="1629816"/>
                </a:lnTo>
                <a:lnTo>
                  <a:pt x="3334020" y="1659539"/>
                </a:lnTo>
                <a:lnTo>
                  <a:pt x="3298865" y="1682230"/>
                </a:lnTo>
                <a:lnTo>
                  <a:pt x="3258925" y="1696710"/>
                </a:lnTo>
                <a:lnTo>
                  <a:pt x="3215307" y="1701799"/>
                </a:lnTo>
                <a:lnTo>
                  <a:pt x="190500" y="1701799"/>
                </a:lnTo>
                <a:lnTo>
                  <a:pt x="146820" y="1696710"/>
                </a:lnTo>
                <a:lnTo>
                  <a:pt x="106722" y="1682230"/>
                </a:lnTo>
                <a:lnTo>
                  <a:pt x="71351" y="1659539"/>
                </a:lnTo>
                <a:lnTo>
                  <a:pt x="41850" y="1629816"/>
                </a:lnTo>
                <a:lnTo>
                  <a:pt x="19362" y="1594242"/>
                </a:lnTo>
                <a:lnTo>
                  <a:pt x="5031" y="1553996"/>
                </a:lnTo>
                <a:lnTo>
                  <a:pt x="0" y="1510259"/>
                </a:lnTo>
                <a:close/>
              </a:path>
            </a:pathLst>
          </a:custGeom>
          <a:ln w="126999">
            <a:solidFill>
              <a:srgbClr val="000000"/>
            </a:solidFill>
          </a:ln>
        </p:spPr>
        <p:txBody>
          <a:bodyPr wrap="square" lIns="0" tIns="0" rIns="0" bIns="0" rtlCol="0"/>
          <a:lstStyle/>
          <a:p>
            <a:endParaRPr/>
          </a:p>
        </p:txBody>
      </p:sp>
      <p:sp>
        <p:nvSpPr>
          <p:cNvPr id="31" name="object 31"/>
          <p:cNvSpPr txBox="1"/>
          <p:nvPr/>
        </p:nvSpPr>
        <p:spPr>
          <a:xfrm>
            <a:off x="4937634" y="3709889"/>
            <a:ext cx="3129915" cy="1244600"/>
          </a:xfrm>
          <a:prstGeom prst="rect">
            <a:avLst/>
          </a:prstGeom>
        </p:spPr>
        <p:txBody>
          <a:bodyPr vert="horz" wrap="square" lIns="0" tIns="12700" rIns="0" bIns="0" rtlCol="0">
            <a:spAutoFit/>
          </a:bodyPr>
          <a:lstStyle/>
          <a:p>
            <a:pPr marL="12700" marR="5080" indent="352425">
              <a:lnSpc>
                <a:spcPct val="100000"/>
              </a:lnSpc>
              <a:spcBef>
                <a:spcPts val="100"/>
              </a:spcBef>
            </a:pPr>
            <a:r>
              <a:rPr sz="4000" b="1" spc="-5" dirty="0">
                <a:solidFill>
                  <a:srgbClr val="FFFFFF"/>
                </a:solidFill>
                <a:latin typeface="Arial"/>
                <a:cs typeface="Arial"/>
              </a:rPr>
              <a:t>Daughter:  Lo-</a:t>
            </a:r>
            <a:r>
              <a:rPr sz="4000" b="1" dirty="0">
                <a:solidFill>
                  <a:srgbClr val="FFFFFF"/>
                </a:solidFill>
                <a:latin typeface="Arial"/>
                <a:cs typeface="Arial"/>
              </a:rPr>
              <a:t>R</a:t>
            </a:r>
            <a:r>
              <a:rPr sz="4000" b="1" spc="-5" dirty="0">
                <a:solidFill>
                  <a:srgbClr val="FFFFFF"/>
                </a:solidFill>
                <a:latin typeface="Arial"/>
                <a:cs typeface="Arial"/>
              </a:rPr>
              <a:t>uh</a:t>
            </a:r>
            <a:r>
              <a:rPr sz="4000" b="1" dirty="0">
                <a:solidFill>
                  <a:srgbClr val="FFFFFF"/>
                </a:solidFill>
                <a:latin typeface="Arial"/>
                <a:cs typeface="Arial"/>
              </a:rPr>
              <a:t>amah</a:t>
            </a:r>
            <a:endParaRPr sz="4000">
              <a:latin typeface="Arial"/>
              <a:cs typeface="Arial"/>
            </a:endParaRPr>
          </a:p>
        </p:txBody>
      </p:sp>
      <p:sp>
        <p:nvSpPr>
          <p:cNvPr id="32" name="object 32"/>
          <p:cNvSpPr/>
          <p:nvPr/>
        </p:nvSpPr>
        <p:spPr>
          <a:xfrm>
            <a:off x="4463281" y="2387588"/>
            <a:ext cx="1421765" cy="946150"/>
          </a:xfrm>
          <a:custGeom>
            <a:avLst/>
            <a:gdLst/>
            <a:ahLst/>
            <a:cxnLst/>
            <a:rect l="l" t="t" r="r" b="b"/>
            <a:pathLst>
              <a:path w="1421764" h="946150">
                <a:moveTo>
                  <a:pt x="0" y="946051"/>
                </a:moveTo>
                <a:lnTo>
                  <a:pt x="55826" y="915792"/>
                </a:lnTo>
                <a:lnTo>
                  <a:pt x="107763" y="886420"/>
                </a:lnTo>
                <a:lnTo>
                  <a:pt x="159102" y="857097"/>
                </a:lnTo>
                <a:lnTo>
                  <a:pt x="209843" y="827823"/>
                </a:lnTo>
                <a:lnTo>
                  <a:pt x="259986" y="798598"/>
                </a:lnTo>
                <a:lnTo>
                  <a:pt x="309531" y="769421"/>
                </a:lnTo>
                <a:lnTo>
                  <a:pt x="358477" y="740292"/>
                </a:lnTo>
                <a:lnTo>
                  <a:pt x="406825" y="711213"/>
                </a:lnTo>
                <a:lnTo>
                  <a:pt x="454576" y="682182"/>
                </a:lnTo>
                <a:lnTo>
                  <a:pt x="501728" y="653200"/>
                </a:lnTo>
                <a:lnTo>
                  <a:pt x="548282" y="624266"/>
                </a:lnTo>
                <a:lnTo>
                  <a:pt x="594238" y="595381"/>
                </a:lnTo>
                <a:lnTo>
                  <a:pt x="639596" y="566544"/>
                </a:lnTo>
                <a:lnTo>
                  <a:pt x="684356" y="537756"/>
                </a:lnTo>
                <a:lnTo>
                  <a:pt x="728518" y="509017"/>
                </a:lnTo>
                <a:lnTo>
                  <a:pt x="772082" y="480326"/>
                </a:lnTo>
                <a:lnTo>
                  <a:pt x="815048" y="451683"/>
                </a:lnTo>
                <a:lnTo>
                  <a:pt x="857417" y="423090"/>
                </a:lnTo>
                <a:lnTo>
                  <a:pt x="899187" y="394544"/>
                </a:lnTo>
                <a:lnTo>
                  <a:pt x="940360" y="366048"/>
                </a:lnTo>
                <a:lnTo>
                  <a:pt x="980934" y="337599"/>
                </a:lnTo>
                <a:lnTo>
                  <a:pt x="1020911" y="309200"/>
                </a:lnTo>
                <a:lnTo>
                  <a:pt x="1060290" y="280848"/>
                </a:lnTo>
                <a:lnTo>
                  <a:pt x="1099072" y="252546"/>
                </a:lnTo>
                <a:lnTo>
                  <a:pt x="1137255" y="224291"/>
                </a:lnTo>
                <a:lnTo>
                  <a:pt x="1174841" y="196085"/>
                </a:lnTo>
                <a:lnTo>
                  <a:pt x="1211829" y="167928"/>
                </a:lnTo>
                <a:lnTo>
                  <a:pt x="1248219" y="139819"/>
                </a:lnTo>
                <a:lnTo>
                  <a:pt x="1284012" y="111758"/>
                </a:lnTo>
                <a:lnTo>
                  <a:pt x="1319207" y="83746"/>
                </a:lnTo>
                <a:lnTo>
                  <a:pt x="1353804" y="55782"/>
                </a:lnTo>
                <a:lnTo>
                  <a:pt x="1387804" y="27867"/>
                </a:lnTo>
                <a:lnTo>
                  <a:pt x="1421206" y="0"/>
                </a:lnTo>
              </a:path>
            </a:pathLst>
          </a:custGeom>
          <a:ln w="127000">
            <a:solidFill>
              <a:srgbClr val="000000"/>
            </a:solidFill>
          </a:ln>
        </p:spPr>
        <p:txBody>
          <a:bodyPr wrap="square" lIns="0" tIns="0" rIns="0" bIns="0" rtlCol="0"/>
          <a:lstStyle/>
          <a:p>
            <a:endParaRPr/>
          </a:p>
        </p:txBody>
      </p:sp>
      <p:sp>
        <p:nvSpPr>
          <p:cNvPr id="33" name="object 33"/>
          <p:cNvSpPr/>
          <p:nvPr/>
        </p:nvSpPr>
        <p:spPr>
          <a:xfrm>
            <a:off x="4090358" y="3089006"/>
            <a:ext cx="545465" cy="447040"/>
          </a:xfrm>
          <a:custGeom>
            <a:avLst/>
            <a:gdLst/>
            <a:ahLst/>
            <a:cxnLst/>
            <a:rect l="l" t="t" r="r" b="b"/>
            <a:pathLst>
              <a:path w="545464" h="447039">
                <a:moveTo>
                  <a:pt x="312553" y="0"/>
                </a:moveTo>
                <a:lnTo>
                  <a:pt x="0" y="446765"/>
                </a:lnTo>
                <a:lnTo>
                  <a:pt x="544945" y="428748"/>
                </a:lnTo>
                <a:lnTo>
                  <a:pt x="312553" y="0"/>
                </a:lnTo>
                <a:close/>
              </a:path>
            </a:pathLst>
          </a:custGeom>
          <a:solidFill>
            <a:srgbClr val="000000"/>
          </a:solidFill>
        </p:spPr>
        <p:txBody>
          <a:bodyPr wrap="square" lIns="0" tIns="0" rIns="0" bIns="0" rtlCol="0"/>
          <a:lstStyle/>
          <a:p>
            <a:endParaRPr/>
          </a:p>
        </p:txBody>
      </p:sp>
      <p:sp>
        <p:nvSpPr>
          <p:cNvPr id="34" name="object 34"/>
          <p:cNvSpPr txBox="1">
            <a:spLocks noGrp="1"/>
          </p:cNvSpPr>
          <p:nvPr>
            <p:ph type="title"/>
          </p:nvPr>
        </p:nvSpPr>
        <p:spPr>
          <a:xfrm>
            <a:off x="481305" y="232719"/>
            <a:ext cx="4318191" cy="2404761"/>
          </a:xfrm>
          <a:prstGeom prst="rect">
            <a:avLst/>
          </a:prstGeom>
        </p:spPr>
        <p:txBody>
          <a:bodyPr vert="horz" wrap="square" lIns="0" tIns="12700" rIns="0" bIns="0" rtlCol="0">
            <a:spAutoFit/>
          </a:bodyPr>
          <a:lstStyle/>
          <a:p>
            <a:pPr marL="12700" marR="5080" indent="94615">
              <a:lnSpc>
                <a:spcPct val="128699"/>
              </a:lnSpc>
              <a:spcBef>
                <a:spcPts val="100"/>
              </a:spcBef>
            </a:pPr>
            <a:r>
              <a:rPr spc="-120" dirty="0"/>
              <a:t>Hosea's  </a:t>
            </a:r>
            <a:r>
              <a:rPr lang="en-US" spc="-120" dirty="0"/>
              <a:t>C</a:t>
            </a:r>
            <a:r>
              <a:rPr spc="400" dirty="0"/>
              <a:t>h</a:t>
            </a:r>
            <a:r>
              <a:rPr spc="55" dirty="0"/>
              <a:t>il</a:t>
            </a:r>
            <a:r>
              <a:rPr spc="325" dirty="0"/>
              <a:t>d</a:t>
            </a:r>
            <a:r>
              <a:rPr spc="125" dirty="0"/>
              <a:t>r</a:t>
            </a:r>
            <a:r>
              <a:rPr spc="110" dirty="0"/>
              <a:t>e</a:t>
            </a:r>
            <a:r>
              <a:rPr spc="265" dirty="0"/>
              <a:t>n</a:t>
            </a:r>
          </a:p>
        </p:txBody>
      </p:sp>
      <p:sp>
        <p:nvSpPr>
          <p:cNvPr id="35" name="object 35"/>
          <p:cNvSpPr/>
          <p:nvPr/>
        </p:nvSpPr>
        <p:spPr>
          <a:xfrm>
            <a:off x="696724" y="5970507"/>
            <a:ext cx="3347720" cy="2313305"/>
          </a:xfrm>
          <a:custGeom>
            <a:avLst/>
            <a:gdLst/>
            <a:ahLst/>
            <a:cxnLst/>
            <a:rect l="l" t="t" r="r" b="b"/>
            <a:pathLst>
              <a:path w="3347720" h="2313304">
                <a:moveTo>
                  <a:pt x="0" y="0"/>
                </a:moveTo>
                <a:lnTo>
                  <a:pt x="3347509" y="0"/>
                </a:lnTo>
                <a:lnTo>
                  <a:pt x="3347509" y="2313302"/>
                </a:lnTo>
                <a:lnTo>
                  <a:pt x="0" y="2313302"/>
                </a:lnTo>
                <a:lnTo>
                  <a:pt x="0" y="0"/>
                </a:lnTo>
                <a:close/>
              </a:path>
            </a:pathLst>
          </a:custGeom>
          <a:solidFill>
            <a:srgbClr val="1C4C0B"/>
          </a:solidFill>
        </p:spPr>
        <p:txBody>
          <a:bodyPr wrap="square" lIns="0" tIns="0" rIns="0" bIns="0" rtlCol="0"/>
          <a:lstStyle/>
          <a:p>
            <a:endParaRPr/>
          </a:p>
        </p:txBody>
      </p:sp>
      <p:sp>
        <p:nvSpPr>
          <p:cNvPr id="39" name="object 39"/>
          <p:cNvSpPr/>
          <p:nvPr/>
        </p:nvSpPr>
        <p:spPr>
          <a:xfrm>
            <a:off x="9753600" y="0"/>
            <a:ext cx="3251200" cy="9753600"/>
          </a:xfrm>
          <a:prstGeom prst="rect">
            <a:avLst/>
          </a:prstGeom>
          <a:blipFill>
            <a:blip r:embed="rId2" cstate="print"/>
            <a:stretch>
              <a:fillRect/>
            </a:stretch>
          </a:blipFill>
        </p:spPr>
        <p:txBody>
          <a:bodyPr wrap="square" lIns="0" tIns="0" rIns="0" bIns="0" rtlCol="0"/>
          <a:lstStyle/>
          <a:p>
            <a:endParaRPr/>
          </a:p>
        </p:txBody>
      </p:sp>
      <p:sp>
        <p:nvSpPr>
          <p:cNvPr id="40" name="object 40"/>
          <p:cNvSpPr txBox="1"/>
          <p:nvPr/>
        </p:nvSpPr>
        <p:spPr>
          <a:xfrm>
            <a:off x="878927" y="6187678"/>
            <a:ext cx="2983230" cy="1854200"/>
          </a:xfrm>
          <a:prstGeom prst="rect">
            <a:avLst/>
          </a:prstGeom>
        </p:spPr>
        <p:txBody>
          <a:bodyPr vert="horz" wrap="square" lIns="0" tIns="12700" rIns="0" bIns="0" rtlCol="0">
            <a:spAutoFit/>
          </a:bodyPr>
          <a:lstStyle/>
          <a:p>
            <a:pPr marL="12700" marR="5080" algn="ctr">
              <a:lnSpc>
                <a:spcPct val="100000"/>
              </a:lnSpc>
              <a:spcBef>
                <a:spcPts val="100"/>
              </a:spcBef>
            </a:pPr>
            <a:r>
              <a:rPr sz="3000" dirty="0">
                <a:solidFill>
                  <a:srgbClr val="FFFFFF"/>
                </a:solidFill>
                <a:latin typeface="Arial"/>
                <a:cs typeface="Arial"/>
              </a:rPr>
              <a:t>I </a:t>
            </a:r>
            <a:r>
              <a:rPr sz="3000" spc="-45" dirty="0">
                <a:solidFill>
                  <a:srgbClr val="FFFFFF"/>
                </a:solidFill>
                <a:latin typeface="Arial"/>
                <a:cs typeface="Arial"/>
              </a:rPr>
              <a:t>Will</a:t>
            </a:r>
            <a:r>
              <a:rPr sz="3000" spc="-40" dirty="0">
                <a:solidFill>
                  <a:srgbClr val="FFFFFF"/>
                </a:solidFill>
                <a:latin typeface="Arial"/>
                <a:cs typeface="Arial"/>
              </a:rPr>
              <a:t> </a:t>
            </a:r>
            <a:r>
              <a:rPr sz="3000" spc="10" dirty="0">
                <a:solidFill>
                  <a:srgbClr val="FFFFFF"/>
                </a:solidFill>
                <a:latin typeface="Arial"/>
                <a:cs typeface="Arial"/>
              </a:rPr>
              <a:t>Avenge</a:t>
            </a:r>
            <a:r>
              <a:rPr sz="3000" spc="-20" dirty="0">
                <a:solidFill>
                  <a:srgbClr val="FFFFFF"/>
                </a:solidFill>
                <a:latin typeface="Arial"/>
                <a:cs typeface="Arial"/>
              </a:rPr>
              <a:t> </a:t>
            </a:r>
            <a:r>
              <a:rPr sz="3000" spc="-60" dirty="0">
                <a:solidFill>
                  <a:srgbClr val="FFFFFF"/>
                </a:solidFill>
                <a:latin typeface="Arial"/>
                <a:cs typeface="Arial"/>
              </a:rPr>
              <a:t>The </a:t>
            </a:r>
            <a:r>
              <a:rPr sz="3000" spc="-30" dirty="0">
                <a:solidFill>
                  <a:srgbClr val="FFFFFF"/>
                </a:solidFill>
                <a:latin typeface="Arial"/>
                <a:cs typeface="Arial"/>
              </a:rPr>
              <a:t> </a:t>
            </a:r>
            <a:r>
              <a:rPr sz="3000" spc="30" dirty="0">
                <a:solidFill>
                  <a:srgbClr val="FFFFFF"/>
                </a:solidFill>
                <a:latin typeface="Arial"/>
                <a:cs typeface="Arial"/>
              </a:rPr>
              <a:t>Bloodshed </a:t>
            </a:r>
            <a:r>
              <a:rPr sz="3000" dirty="0">
                <a:solidFill>
                  <a:srgbClr val="FFFFFF"/>
                </a:solidFill>
                <a:latin typeface="Arial"/>
                <a:cs typeface="Arial"/>
              </a:rPr>
              <a:t>Of  </a:t>
            </a:r>
            <a:r>
              <a:rPr sz="3000" spc="-10" dirty="0">
                <a:solidFill>
                  <a:srgbClr val="FFFFFF"/>
                </a:solidFill>
                <a:latin typeface="Arial"/>
                <a:cs typeface="Arial"/>
              </a:rPr>
              <a:t>Jezreel </a:t>
            </a:r>
            <a:r>
              <a:rPr sz="3000" dirty="0">
                <a:solidFill>
                  <a:srgbClr val="FFFFFF"/>
                </a:solidFill>
                <a:latin typeface="Arial"/>
                <a:cs typeface="Arial"/>
              </a:rPr>
              <a:t>On </a:t>
            </a:r>
            <a:r>
              <a:rPr sz="3000" spc="-60" dirty="0">
                <a:solidFill>
                  <a:srgbClr val="FFFFFF"/>
                </a:solidFill>
                <a:latin typeface="Arial"/>
                <a:cs typeface="Arial"/>
              </a:rPr>
              <a:t>The  </a:t>
            </a:r>
            <a:r>
              <a:rPr sz="3000" spc="-5" dirty="0">
                <a:solidFill>
                  <a:srgbClr val="FFFFFF"/>
                </a:solidFill>
                <a:latin typeface="Arial"/>
                <a:cs typeface="Arial"/>
              </a:rPr>
              <a:t>House </a:t>
            </a:r>
            <a:r>
              <a:rPr sz="3000" dirty="0">
                <a:solidFill>
                  <a:srgbClr val="FFFFFF"/>
                </a:solidFill>
                <a:latin typeface="Arial"/>
                <a:cs typeface="Arial"/>
              </a:rPr>
              <a:t>Of</a:t>
            </a:r>
            <a:r>
              <a:rPr sz="3000" spc="-25" dirty="0">
                <a:solidFill>
                  <a:srgbClr val="FFFFFF"/>
                </a:solidFill>
                <a:latin typeface="Arial"/>
                <a:cs typeface="Arial"/>
              </a:rPr>
              <a:t> </a:t>
            </a:r>
            <a:r>
              <a:rPr sz="3000" spc="-5" dirty="0">
                <a:solidFill>
                  <a:srgbClr val="FFFFFF"/>
                </a:solidFill>
                <a:latin typeface="Arial"/>
                <a:cs typeface="Arial"/>
              </a:rPr>
              <a:t>Jehu</a:t>
            </a:r>
            <a:endParaRPr sz="3000">
              <a:latin typeface="Arial"/>
              <a:cs typeface="Arial"/>
            </a:endParaRPr>
          </a:p>
        </p:txBody>
      </p:sp>
      <p:sp>
        <p:nvSpPr>
          <p:cNvPr id="41" name="object 41"/>
          <p:cNvSpPr/>
          <p:nvPr/>
        </p:nvSpPr>
        <p:spPr>
          <a:xfrm>
            <a:off x="6578599" y="2387600"/>
            <a:ext cx="33020" cy="622300"/>
          </a:xfrm>
          <a:custGeom>
            <a:avLst/>
            <a:gdLst/>
            <a:ahLst/>
            <a:cxnLst/>
            <a:rect l="l" t="t" r="r" b="b"/>
            <a:pathLst>
              <a:path w="33020" h="622300">
                <a:moveTo>
                  <a:pt x="0" y="622300"/>
                </a:moveTo>
                <a:lnTo>
                  <a:pt x="0" y="553437"/>
                </a:lnTo>
                <a:lnTo>
                  <a:pt x="2853" y="503124"/>
                </a:lnTo>
                <a:lnTo>
                  <a:pt x="5787" y="452811"/>
                </a:lnTo>
                <a:lnTo>
                  <a:pt x="8784" y="402498"/>
                </a:lnTo>
                <a:lnTo>
                  <a:pt x="11826" y="352185"/>
                </a:lnTo>
                <a:lnTo>
                  <a:pt x="14894" y="301872"/>
                </a:lnTo>
                <a:lnTo>
                  <a:pt x="17972" y="251560"/>
                </a:lnTo>
                <a:lnTo>
                  <a:pt x="21040" y="201248"/>
                </a:lnTo>
                <a:lnTo>
                  <a:pt x="24082" y="150936"/>
                </a:lnTo>
                <a:lnTo>
                  <a:pt x="27079" y="100623"/>
                </a:lnTo>
                <a:lnTo>
                  <a:pt x="30013" y="50311"/>
                </a:lnTo>
                <a:lnTo>
                  <a:pt x="32866" y="0"/>
                </a:lnTo>
              </a:path>
            </a:pathLst>
          </a:custGeom>
          <a:ln w="126999">
            <a:solidFill>
              <a:srgbClr val="000000"/>
            </a:solidFill>
          </a:ln>
        </p:spPr>
        <p:txBody>
          <a:bodyPr wrap="square" lIns="0" tIns="0" rIns="0" bIns="0" rtlCol="0"/>
          <a:lstStyle/>
          <a:p>
            <a:endParaRPr/>
          </a:p>
        </p:txBody>
      </p:sp>
      <p:sp>
        <p:nvSpPr>
          <p:cNvPr id="42" name="object 42"/>
          <p:cNvSpPr/>
          <p:nvPr/>
        </p:nvSpPr>
        <p:spPr>
          <a:xfrm>
            <a:off x="6338676" y="2932915"/>
            <a:ext cx="487045" cy="501015"/>
          </a:xfrm>
          <a:custGeom>
            <a:avLst/>
            <a:gdLst/>
            <a:ahLst/>
            <a:cxnLst/>
            <a:rect l="l" t="t" r="r" b="b"/>
            <a:pathLst>
              <a:path w="487045" h="501014">
                <a:moveTo>
                  <a:pt x="0" y="0"/>
                </a:moveTo>
                <a:lnTo>
                  <a:pt x="216292" y="500505"/>
                </a:lnTo>
                <a:lnTo>
                  <a:pt x="486921" y="27167"/>
                </a:lnTo>
                <a:lnTo>
                  <a:pt x="0" y="0"/>
                </a:lnTo>
                <a:close/>
              </a:path>
            </a:pathLst>
          </a:custGeom>
          <a:solidFill>
            <a:srgbClr val="000000"/>
          </a:solidFill>
        </p:spPr>
        <p:txBody>
          <a:bodyPr wrap="square" lIns="0" tIns="0" rIns="0" bIns="0" rtlCol="0"/>
          <a:lstStyle/>
          <a:p>
            <a:endParaRPr/>
          </a:p>
        </p:txBody>
      </p:sp>
      <p:sp>
        <p:nvSpPr>
          <p:cNvPr id="43" name="object 43"/>
          <p:cNvSpPr/>
          <p:nvPr/>
        </p:nvSpPr>
        <p:spPr>
          <a:xfrm>
            <a:off x="8928100" y="3492500"/>
            <a:ext cx="3403600" cy="1701800"/>
          </a:xfrm>
          <a:custGeom>
            <a:avLst/>
            <a:gdLst/>
            <a:ahLst/>
            <a:cxnLst/>
            <a:rect l="l" t="t" r="r" b="b"/>
            <a:pathLst>
              <a:path w="3403600" h="1701800">
                <a:moveTo>
                  <a:pt x="3218624" y="0"/>
                </a:moveTo>
                <a:lnTo>
                  <a:pt x="193817" y="0"/>
                </a:lnTo>
                <a:lnTo>
                  <a:pt x="149953" y="4973"/>
                </a:lnTo>
                <a:lnTo>
                  <a:pt x="109382" y="19156"/>
                </a:lnTo>
                <a:lnTo>
                  <a:pt x="73363" y="41441"/>
                </a:lnTo>
                <a:lnTo>
                  <a:pt x="43156" y="70721"/>
                </a:lnTo>
                <a:lnTo>
                  <a:pt x="20020" y="105888"/>
                </a:lnTo>
                <a:lnTo>
                  <a:pt x="5214" y="145837"/>
                </a:lnTo>
                <a:lnTo>
                  <a:pt x="0" y="189459"/>
                </a:lnTo>
                <a:lnTo>
                  <a:pt x="3317" y="1510259"/>
                </a:lnTo>
                <a:lnTo>
                  <a:pt x="8348" y="1553997"/>
                </a:lnTo>
                <a:lnTo>
                  <a:pt x="22679" y="1594242"/>
                </a:lnTo>
                <a:lnTo>
                  <a:pt x="45167" y="1629816"/>
                </a:lnTo>
                <a:lnTo>
                  <a:pt x="74669" y="1659539"/>
                </a:lnTo>
                <a:lnTo>
                  <a:pt x="110040" y="1682230"/>
                </a:lnTo>
                <a:lnTo>
                  <a:pt x="150137" y="1696711"/>
                </a:lnTo>
                <a:lnTo>
                  <a:pt x="193817" y="1701800"/>
                </a:lnTo>
                <a:lnTo>
                  <a:pt x="3218624" y="1701800"/>
                </a:lnTo>
                <a:lnTo>
                  <a:pt x="3268857" y="1694918"/>
                </a:lnTo>
                <a:lnTo>
                  <a:pt x="3313340" y="1675521"/>
                </a:lnTo>
                <a:lnTo>
                  <a:pt x="3350565" y="1645483"/>
                </a:lnTo>
                <a:lnTo>
                  <a:pt x="3379023" y="1606678"/>
                </a:lnTo>
                <a:lnTo>
                  <a:pt x="3397204" y="1560979"/>
                </a:lnTo>
                <a:lnTo>
                  <a:pt x="3403600" y="1510259"/>
                </a:lnTo>
                <a:lnTo>
                  <a:pt x="3403600" y="189459"/>
                </a:lnTo>
                <a:lnTo>
                  <a:pt x="3397204" y="138894"/>
                </a:lnTo>
                <a:lnTo>
                  <a:pt x="3379023" y="93580"/>
                </a:lnTo>
                <a:lnTo>
                  <a:pt x="3350565" y="55275"/>
                </a:lnTo>
                <a:lnTo>
                  <a:pt x="3313340" y="25739"/>
                </a:lnTo>
                <a:lnTo>
                  <a:pt x="3268857" y="6727"/>
                </a:lnTo>
                <a:lnTo>
                  <a:pt x="3218624" y="0"/>
                </a:lnTo>
                <a:close/>
              </a:path>
            </a:pathLst>
          </a:custGeom>
          <a:solidFill>
            <a:srgbClr val="095BC4"/>
          </a:solidFill>
        </p:spPr>
        <p:txBody>
          <a:bodyPr wrap="square" lIns="0" tIns="0" rIns="0" bIns="0" rtlCol="0"/>
          <a:lstStyle/>
          <a:p>
            <a:endParaRPr/>
          </a:p>
        </p:txBody>
      </p:sp>
      <p:sp>
        <p:nvSpPr>
          <p:cNvPr id="44" name="object 44"/>
          <p:cNvSpPr/>
          <p:nvPr/>
        </p:nvSpPr>
        <p:spPr>
          <a:xfrm>
            <a:off x="8928100" y="3492500"/>
            <a:ext cx="3403600" cy="1701800"/>
          </a:xfrm>
          <a:custGeom>
            <a:avLst/>
            <a:gdLst/>
            <a:ahLst/>
            <a:cxnLst/>
            <a:rect l="l" t="t" r="r" b="b"/>
            <a:pathLst>
              <a:path w="3403600" h="1701800">
                <a:moveTo>
                  <a:pt x="3317" y="1510259"/>
                </a:moveTo>
                <a:lnTo>
                  <a:pt x="0" y="189459"/>
                </a:lnTo>
                <a:lnTo>
                  <a:pt x="5214" y="145837"/>
                </a:lnTo>
                <a:lnTo>
                  <a:pt x="20020" y="105888"/>
                </a:lnTo>
                <a:lnTo>
                  <a:pt x="43156" y="70720"/>
                </a:lnTo>
                <a:lnTo>
                  <a:pt x="73363" y="41441"/>
                </a:lnTo>
                <a:lnTo>
                  <a:pt x="109382" y="19156"/>
                </a:lnTo>
                <a:lnTo>
                  <a:pt x="149953" y="4973"/>
                </a:lnTo>
                <a:lnTo>
                  <a:pt x="193817" y="0"/>
                </a:lnTo>
                <a:lnTo>
                  <a:pt x="3218624" y="0"/>
                </a:lnTo>
                <a:lnTo>
                  <a:pt x="3268857" y="6727"/>
                </a:lnTo>
                <a:lnTo>
                  <a:pt x="3313341" y="25739"/>
                </a:lnTo>
                <a:lnTo>
                  <a:pt x="3350566" y="55275"/>
                </a:lnTo>
                <a:lnTo>
                  <a:pt x="3379023" y="93580"/>
                </a:lnTo>
                <a:lnTo>
                  <a:pt x="3397204" y="138894"/>
                </a:lnTo>
                <a:lnTo>
                  <a:pt x="3403600" y="189459"/>
                </a:lnTo>
                <a:lnTo>
                  <a:pt x="3403600" y="1510259"/>
                </a:lnTo>
                <a:lnTo>
                  <a:pt x="3397204" y="1560978"/>
                </a:lnTo>
                <a:lnTo>
                  <a:pt x="3379023" y="1606678"/>
                </a:lnTo>
                <a:lnTo>
                  <a:pt x="3350566" y="1645483"/>
                </a:lnTo>
                <a:lnTo>
                  <a:pt x="3313341" y="1675521"/>
                </a:lnTo>
                <a:lnTo>
                  <a:pt x="3268857" y="1694917"/>
                </a:lnTo>
                <a:lnTo>
                  <a:pt x="3218624" y="1701799"/>
                </a:lnTo>
                <a:lnTo>
                  <a:pt x="193817" y="1701799"/>
                </a:lnTo>
                <a:lnTo>
                  <a:pt x="150137" y="1696710"/>
                </a:lnTo>
                <a:lnTo>
                  <a:pt x="110040" y="1682230"/>
                </a:lnTo>
                <a:lnTo>
                  <a:pt x="74669" y="1659539"/>
                </a:lnTo>
                <a:lnTo>
                  <a:pt x="45168" y="1629816"/>
                </a:lnTo>
                <a:lnTo>
                  <a:pt x="22680" y="1594242"/>
                </a:lnTo>
                <a:lnTo>
                  <a:pt x="8348" y="1553996"/>
                </a:lnTo>
                <a:lnTo>
                  <a:pt x="3317" y="1510259"/>
                </a:lnTo>
                <a:close/>
              </a:path>
            </a:pathLst>
          </a:custGeom>
          <a:ln w="127000">
            <a:solidFill>
              <a:srgbClr val="000000"/>
            </a:solidFill>
          </a:ln>
        </p:spPr>
        <p:txBody>
          <a:bodyPr wrap="square" lIns="0" tIns="0" rIns="0" bIns="0" rtlCol="0"/>
          <a:lstStyle/>
          <a:p>
            <a:endParaRPr/>
          </a:p>
        </p:txBody>
      </p:sp>
      <p:sp>
        <p:nvSpPr>
          <p:cNvPr id="45" name="object 45"/>
          <p:cNvSpPr txBox="1"/>
          <p:nvPr/>
        </p:nvSpPr>
        <p:spPr>
          <a:xfrm>
            <a:off x="9521124" y="3709889"/>
            <a:ext cx="2226945" cy="1244600"/>
          </a:xfrm>
          <a:prstGeom prst="rect">
            <a:avLst/>
          </a:prstGeom>
        </p:spPr>
        <p:txBody>
          <a:bodyPr vert="horz" wrap="square" lIns="0" tIns="12700" rIns="0" bIns="0" rtlCol="0">
            <a:spAutoFit/>
          </a:bodyPr>
          <a:lstStyle/>
          <a:p>
            <a:pPr marL="12700" marR="5080" indent="535940">
              <a:lnSpc>
                <a:spcPct val="100000"/>
              </a:lnSpc>
              <a:spcBef>
                <a:spcPts val="100"/>
              </a:spcBef>
            </a:pPr>
            <a:r>
              <a:rPr sz="4000" b="1" spc="-5" dirty="0">
                <a:solidFill>
                  <a:srgbClr val="FFFFFF"/>
                </a:solidFill>
                <a:latin typeface="Arial"/>
                <a:cs typeface="Arial"/>
              </a:rPr>
              <a:t>Son:  Lo-</a:t>
            </a:r>
            <a:r>
              <a:rPr sz="4000" b="1" dirty="0">
                <a:solidFill>
                  <a:srgbClr val="FFFFFF"/>
                </a:solidFill>
                <a:latin typeface="Arial"/>
                <a:cs typeface="Arial"/>
              </a:rPr>
              <a:t>Ammi</a:t>
            </a:r>
            <a:endParaRPr sz="4000">
              <a:latin typeface="Arial"/>
              <a:cs typeface="Arial"/>
            </a:endParaRPr>
          </a:p>
        </p:txBody>
      </p:sp>
      <p:sp>
        <p:nvSpPr>
          <p:cNvPr id="46" name="object 46"/>
          <p:cNvSpPr/>
          <p:nvPr/>
        </p:nvSpPr>
        <p:spPr>
          <a:xfrm>
            <a:off x="7220857" y="2387598"/>
            <a:ext cx="1280160" cy="1169670"/>
          </a:xfrm>
          <a:custGeom>
            <a:avLst/>
            <a:gdLst/>
            <a:ahLst/>
            <a:cxnLst/>
            <a:rect l="l" t="t" r="r" b="b"/>
            <a:pathLst>
              <a:path w="1280159" h="1169670">
                <a:moveTo>
                  <a:pt x="1279790" y="1169175"/>
                </a:moveTo>
                <a:lnTo>
                  <a:pt x="1224809" y="1137404"/>
                </a:lnTo>
                <a:lnTo>
                  <a:pt x="1182007" y="1109463"/>
                </a:lnTo>
                <a:lnTo>
                  <a:pt x="1139560" y="1081114"/>
                </a:lnTo>
                <a:lnTo>
                  <a:pt x="1097469" y="1052357"/>
                </a:lnTo>
                <a:lnTo>
                  <a:pt x="1055733" y="1023193"/>
                </a:lnTo>
                <a:lnTo>
                  <a:pt x="1014353" y="993621"/>
                </a:lnTo>
                <a:lnTo>
                  <a:pt x="973329" y="963641"/>
                </a:lnTo>
                <a:lnTo>
                  <a:pt x="932660" y="933253"/>
                </a:lnTo>
                <a:lnTo>
                  <a:pt x="892346" y="902458"/>
                </a:lnTo>
                <a:lnTo>
                  <a:pt x="852389" y="871254"/>
                </a:lnTo>
                <a:lnTo>
                  <a:pt x="812786" y="839643"/>
                </a:lnTo>
                <a:lnTo>
                  <a:pt x="773539" y="807624"/>
                </a:lnTo>
                <a:lnTo>
                  <a:pt x="734647" y="775197"/>
                </a:lnTo>
                <a:lnTo>
                  <a:pt x="696111" y="742363"/>
                </a:lnTo>
                <a:lnTo>
                  <a:pt x="657931" y="709120"/>
                </a:lnTo>
                <a:lnTo>
                  <a:pt x="620105" y="675469"/>
                </a:lnTo>
                <a:lnTo>
                  <a:pt x="582635" y="641411"/>
                </a:lnTo>
                <a:lnTo>
                  <a:pt x="545521" y="606945"/>
                </a:lnTo>
                <a:lnTo>
                  <a:pt x="508761" y="572070"/>
                </a:lnTo>
                <a:lnTo>
                  <a:pt x="472357" y="536788"/>
                </a:lnTo>
                <a:lnTo>
                  <a:pt x="436309" y="501098"/>
                </a:lnTo>
                <a:lnTo>
                  <a:pt x="400615" y="465000"/>
                </a:lnTo>
                <a:lnTo>
                  <a:pt x="365277" y="428494"/>
                </a:lnTo>
                <a:lnTo>
                  <a:pt x="330294" y="391580"/>
                </a:lnTo>
                <a:lnTo>
                  <a:pt x="295666" y="354258"/>
                </a:lnTo>
                <a:lnTo>
                  <a:pt x="261394" y="316528"/>
                </a:lnTo>
                <a:lnTo>
                  <a:pt x="227477" y="278390"/>
                </a:lnTo>
                <a:lnTo>
                  <a:pt x="193914" y="239844"/>
                </a:lnTo>
                <a:lnTo>
                  <a:pt x="160708" y="200890"/>
                </a:lnTo>
                <a:lnTo>
                  <a:pt x="127856" y="161528"/>
                </a:lnTo>
                <a:lnTo>
                  <a:pt x="95359" y="121758"/>
                </a:lnTo>
                <a:lnTo>
                  <a:pt x="63217" y="81580"/>
                </a:lnTo>
                <a:lnTo>
                  <a:pt x="31431" y="40994"/>
                </a:lnTo>
                <a:lnTo>
                  <a:pt x="0" y="0"/>
                </a:lnTo>
              </a:path>
            </a:pathLst>
          </a:custGeom>
          <a:ln w="127000">
            <a:solidFill>
              <a:srgbClr val="000000"/>
            </a:solidFill>
          </a:ln>
        </p:spPr>
        <p:txBody>
          <a:bodyPr wrap="square" lIns="0" tIns="0" rIns="0" bIns="0" rtlCol="0"/>
          <a:lstStyle/>
          <a:p>
            <a:endParaRPr/>
          </a:p>
        </p:txBody>
      </p:sp>
      <p:sp>
        <p:nvSpPr>
          <p:cNvPr id="47" name="object 47"/>
          <p:cNvSpPr/>
          <p:nvPr/>
        </p:nvSpPr>
        <p:spPr>
          <a:xfrm>
            <a:off x="8323664" y="3313879"/>
            <a:ext cx="544830" cy="455295"/>
          </a:xfrm>
          <a:custGeom>
            <a:avLst/>
            <a:gdLst/>
            <a:ahLst/>
            <a:cxnLst/>
            <a:rect l="l" t="t" r="r" b="b"/>
            <a:pathLst>
              <a:path w="544829" h="455295">
                <a:moveTo>
                  <a:pt x="244003" y="0"/>
                </a:moveTo>
                <a:lnTo>
                  <a:pt x="0" y="422248"/>
                </a:lnTo>
                <a:lnTo>
                  <a:pt x="544250" y="455127"/>
                </a:lnTo>
                <a:lnTo>
                  <a:pt x="244003" y="0"/>
                </a:lnTo>
                <a:close/>
              </a:path>
            </a:pathLst>
          </a:custGeom>
          <a:solidFill>
            <a:srgbClr val="000000"/>
          </a:solidFill>
        </p:spPr>
        <p:txBody>
          <a:bodyPr wrap="square" lIns="0" tIns="0" rIns="0" bIns="0" rtlCol="0"/>
          <a:lstStyle/>
          <a:p>
            <a:endParaRPr/>
          </a:p>
        </p:txBody>
      </p:sp>
      <p:sp>
        <p:nvSpPr>
          <p:cNvPr id="48" name="object 48"/>
          <p:cNvSpPr/>
          <p:nvPr/>
        </p:nvSpPr>
        <p:spPr>
          <a:xfrm>
            <a:off x="4828645" y="6620757"/>
            <a:ext cx="3347720" cy="2313305"/>
          </a:xfrm>
          <a:custGeom>
            <a:avLst/>
            <a:gdLst/>
            <a:ahLst/>
            <a:cxnLst/>
            <a:rect l="l" t="t" r="r" b="b"/>
            <a:pathLst>
              <a:path w="3347720" h="2313304">
                <a:moveTo>
                  <a:pt x="0" y="0"/>
                </a:moveTo>
                <a:lnTo>
                  <a:pt x="3347509" y="0"/>
                </a:lnTo>
                <a:lnTo>
                  <a:pt x="3347509" y="2313301"/>
                </a:lnTo>
                <a:lnTo>
                  <a:pt x="0" y="2313301"/>
                </a:lnTo>
                <a:lnTo>
                  <a:pt x="0" y="0"/>
                </a:lnTo>
                <a:close/>
              </a:path>
            </a:pathLst>
          </a:custGeom>
          <a:solidFill>
            <a:srgbClr val="1C4C0B"/>
          </a:solidFill>
        </p:spPr>
        <p:txBody>
          <a:bodyPr wrap="square" lIns="0" tIns="0" rIns="0" bIns="0" rtlCol="0"/>
          <a:lstStyle/>
          <a:p>
            <a:endParaRPr/>
          </a:p>
        </p:txBody>
      </p:sp>
      <p:sp>
        <p:nvSpPr>
          <p:cNvPr id="49" name="object 49"/>
          <p:cNvSpPr/>
          <p:nvPr/>
        </p:nvSpPr>
        <p:spPr>
          <a:xfrm>
            <a:off x="667575" y="2821377"/>
            <a:ext cx="4095804" cy="9753600"/>
          </a:xfrm>
          <a:prstGeom prst="rect">
            <a:avLst/>
          </a:prstGeom>
          <a:blipFill>
            <a:blip r:embed="rId2" cstate="print"/>
            <a:stretch>
              <a:fillRect/>
            </a:stretch>
          </a:blipFill>
        </p:spPr>
        <p:txBody>
          <a:bodyPr wrap="square" lIns="0" tIns="0" rIns="0" bIns="0" rtlCol="0"/>
          <a:lstStyle/>
          <a:p>
            <a:endParaRPr dirty="0"/>
          </a:p>
        </p:txBody>
      </p:sp>
      <p:sp>
        <p:nvSpPr>
          <p:cNvPr id="53" name="object 53"/>
          <p:cNvSpPr txBox="1"/>
          <p:nvPr/>
        </p:nvSpPr>
        <p:spPr>
          <a:xfrm>
            <a:off x="5134673" y="6837927"/>
            <a:ext cx="2735580" cy="1854200"/>
          </a:xfrm>
          <a:prstGeom prst="rect">
            <a:avLst/>
          </a:prstGeom>
        </p:spPr>
        <p:txBody>
          <a:bodyPr vert="horz" wrap="square" lIns="0" tIns="12700" rIns="0" bIns="0" rtlCol="0">
            <a:spAutoFit/>
          </a:bodyPr>
          <a:lstStyle/>
          <a:p>
            <a:pPr marL="12065" marR="5080" algn="ctr">
              <a:lnSpc>
                <a:spcPct val="100000"/>
              </a:lnSpc>
              <a:spcBef>
                <a:spcPts val="100"/>
              </a:spcBef>
            </a:pPr>
            <a:r>
              <a:rPr sz="3000" dirty="0">
                <a:solidFill>
                  <a:srgbClr val="FFFFFF"/>
                </a:solidFill>
                <a:latin typeface="Arial"/>
                <a:cs typeface="Arial"/>
              </a:rPr>
              <a:t>I </a:t>
            </a:r>
            <a:r>
              <a:rPr sz="3000" spc="-45" dirty="0">
                <a:solidFill>
                  <a:srgbClr val="FFFFFF"/>
                </a:solidFill>
                <a:latin typeface="Arial"/>
                <a:cs typeface="Arial"/>
              </a:rPr>
              <a:t>Will </a:t>
            </a:r>
            <a:r>
              <a:rPr sz="3000" spc="-5" dirty="0">
                <a:solidFill>
                  <a:srgbClr val="FFFFFF"/>
                </a:solidFill>
                <a:latin typeface="Arial"/>
                <a:cs typeface="Arial"/>
              </a:rPr>
              <a:t>No</a:t>
            </a:r>
            <a:r>
              <a:rPr sz="3000" spc="-25" dirty="0">
                <a:solidFill>
                  <a:srgbClr val="FFFFFF"/>
                </a:solidFill>
                <a:latin typeface="Arial"/>
                <a:cs typeface="Arial"/>
              </a:rPr>
              <a:t> </a:t>
            </a:r>
            <a:r>
              <a:rPr sz="3000" spc="25" dirty="0">
                <a:solidFill>
                  <a:srgbClr val="FFFFFF"/>
                </a:solidFill>
                <a:latin typeface="Arial"/>
                <a:cs typeface="Arial"/>
              </a:rPr>
              <a:t>Longer </a:t>
            </a:r>
            <a:r>
              <a:rPr sz="3000" spc="5" dirty="0">
                <a:solidFill>
                  <a:srgbClr val="FFFFFF"/>
                </a:solidFill>
                <a:latin typeface="Arial"/>
                <a:cs typeface="Arial"/>
              </a:rPr>
              <a:t> </a:t>
            </a:r>
            <a:r>
              <a:rPr sz="3000" spc="-5" dirty="0">
                <a:solidFill>
                  <a:srgbClr val="FFFFFF"/>
                </a:solidFill>
                <a:latin typeface="Arial"/>
                <a:cs typeface="Arial"/>
              </a:rPr>
              <a:t>Have </a:t>
            </a:r>
            <a:r>
              <a:rPr sz="3000" spc="15" dirty="0">
                <a:solidFill>
                  <a:srgbClr val="FFFFFF"/>
                </a:solidFill>
                <a:latin typeface="Arial"/>
                <a:cs typeface="Arial"/>
              </a:rPr>
              <a:t>Mercy </a:t>
            </a:r>
            <a:r>
              <a:rPr sz="3000" dirty="0">
                <a:solidFill>
                  <a:srgbClr val="FFFFFF"/>
                </a:solidFill>
                <a:latin typeface="Arial"/>
                <a:cs typeface="Arial"/>
              </a:rPr>
              <a:t>On  </a:t>
            </a:r>
            <a:r>
              <a:rPr sz="3000" spc="-60" dirty="0">
                <a:solidFill>
                  <a:srgbClr val="FFFFFF"/>
                </a:solidFill>
                <a:latin typeface="Arial"/>
                <a:cs typeface="Arial"/>
              </a:rPr>
              <a:t>The </a:t>
            </a:r>
            <a:r>
              <a:rPr sz="3000" spc="-5" dirty="0">
                <a:solidFill>
                  <a:srgbClr val="FFFFFF"/>
                </a:solidFill>
                <a:latin typeface="Arial"/>
                <a:cs typeface="Arial"/>
              </a:rPr>
              <a:t>House </a:t>
            </a:r>
            <a:r>
              <a:rPr sz="3000" dirty="0">
                <a:solidFill>
                  <a:srgbClr val="FFFFFF"/>
                </a:solidFill>
                <a:latin typeface="Arial"/>
                <a:cs typeface="Arial"/>
              </a:rPr>
              <a:t>Of  </a:t>
            </a:r>
            <a:r>
              <a:rPr sz="3000" spc="-5" dirty="0">
                <a:solidFill>
                  <a:srgbClr val="FFFFFF"/>
                </a:solidFill>
                <a:latin typeface="Arial"/>
                <a:cs typeface="Arial"/>
              </a:rPr>
              <a:t>Israel</a:t>
            </a:r>
            <a:endParaRPr sz="3000">
              <a:latin typeface="Arial"/>
              <a:cs typeface="Arial"/>
            </a:endParaRPr>
          </a:p>
        </p:txBody>
      </p:sp>
      <p:sp>
        <p:nvSpPr>
          <p:cNvPr id="54" name="object 54"/>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36" name="Slide Number Placeholder 35">
            <a:extLst>
              <a:ext uri="{FF2B5EF4-FFF2-40B4-BE49-F238E27FC236}">
                <a16:creationId xmlns:a16="http://schemas.microsoft.com/office/drawing/2014/main" id="{E1201525-BA49-4EAA-8E81-DC989BBACFBB}"/>
              </a:ext>
            </a:extLst>
          </p:cNvPr>
          <p:cNvSpPr>
            <a:spLocks noGrp="1"/>
          </p:cNvSpPr>
          <p:nvPr>
            <p:ph type="sldNum" sz="quarter" idx="12"/>
          </p:nvPr>
        </p:nvSpPr>
        <p:spPr/>
        <p:txBody>
          <a:bodyPr/>
          <a:lstStyle/>
          <a:p>
            <a:pPr>
              <a:defRPr/>
            </a:pPr>
            <a:fld id="{44E0C004-35FE-499D-98D4-0BB6BD9C6739}" type="slidenum">
              <a:rPr lang="en-US" altLang="en-US" smtClean="0"/>
              <a:pPr>
                <a:defRPr/>
              </a:pPr>
              <a:t>46</a:t>
            </a:fld>
            <a:endParaRPr lang="en-US" altLang="en-US"/>
          </a:p>
        </p:txBody>
      </p:sp>
    </p:spTree>
    <p:extLst>
      <p:ext uri="{BB962C8B-B14F-4D97-AF65-F5344CB8AC3E}">
        <p14:creationId xmlns:p14="http://schemas.microsoft.com/office/powerpoint/2010/main" val="2212067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in chapter 3?</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dirty="0"/>
          </a:p>
        </p:txBody>
      </p:sp>
      <p:sp>
        <p:nvSpPr>
          <p:cNvPr id="2" name="Slide Number Placeholder 1">
            <a:extLst>
              <a:ext uri="{FF2B5EF4-FFF2-40B4-BE49-F238E27FC236}">
                <a16:creationId xmlns:a16="http://schemas.microsoft.com/office/drawing/2014/main" id="{704CB70A-0188-4C69-813C-A47AEDF3D1E4}"/>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47</a:t>
            </a:fld>
            <a:endParaRPr lang="en-US" dirty="0">
              <a:solidFill>
                <a:prstClr val="white">
                  <a:tint val="75000"/>
                </a:prstClr>
              </a:solidFill>
            </a:endParaRPr>
          </a:p>
        </p:txBody>
      </p:sp>
    </p:spTree>
    <p:extLst>
      <p:ext uri="{BB962C8B-B14F-4D97-AF65-F5344CB8AC3E}">
        <p14:creationId xmlns:p14="http://schemas.microsoft.com/office/powerpoint/2010/main" val="1140459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in chapter 3?</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r>
              <a:rPr lang="en-US" dirty="0"/>
              <a:t>Hos 3:1  And the LORD said to me, “Go again, love a woman who is loved by another man and is an adulteress, even as the LORD loves the children of Israel, though they turn to other gods and love cakes of raisins.”</a:t>
            </a:r>
          </a:p>
          <a:p>
            <a:r>
              <a:rPr lang="en-US" dirty="0"/>
              <a:t>Is this the same woman, Gomer, as in chapter 1?</a:t>
            </a:r>
          </a:p>
          <a:p>
            <a:endParaRPr lang="en-US" dirty="0"/>
          </a:p>
          <a:p>
            <a:endParaRPr lang="en-US" dirty="0"/>
          </a:p>
          <a:p>
            <a:pPr marL="541858" indent="-541858">
              <a:lnSpc>
                <a:spcPct val="80000"/>
              </a:lnSpc>
              <a:buNone/>
            </a:pPr>
            <a:endParaRPr lang="en-US" altLang="en-US" sz="2844" dirty="0"/>
          </a:p>
        </p:txBody>
      </p:sp>
      <p:sp>
        <p:nvSpPr>
          <p:cNvPr id="2" name="Slide Number Placeholder 1">
            <a:extLst>
              <a:ext uri="{FF2B5EF4-FFF2-40B4-BE49-F238E27FC236}">
                <a16:creationId xmlns:a16="http://schemas.microsoft.com/office/drawing/2014/main" id="{88BD805E-0DF1-435C-9B10-9F1A91533C28}"/>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48</a:t>
            </a:fld>
            <a:endParaRPr lang="en-US" dirty="0">
              <a:solidFill>
                <a:prstClr val="white">
                  <a:tint val="75000"/>
                </a:prstClr>
              </a:solidFill>
            </a:endParaRPr>
          </a:p>
        </p:txBody>
      </p:sp>
    </p:spTree>
    <p:extLst>
      <p:ext uri="{BB962C8B-B14F-4D97-AF65-F5344CB8AC3E}">
        <p14:creationId xmlns:p14="http://schemas.microsoft.com/office/powerpoint/2010/main" val="265310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in chapter 3?</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fontScale="85000" lnSpcReduction="10000"/>
          </a:bodyPr>
          <a:lstStyle/>
          <a:p>
            <a:r>
              <a:rPr lang="en-US" dirty="0"/>
              <a:t>Hos 3:1  And the LORD said to me, “Go again, love a woman who is loved by another man and is an adulteress, even as the LORD loves the children of Israel, though they turn to other gods and love cakes of raisins.”</a:t>
            </a:r>
          </a:p>
          <a:p>
            <a:r>
              <a:rPr lang="en-US" dirty="0"/>
              <a:t>Hos 3:2-5  So I bought her for fifteen shekels of silver and a homer and a </a:t>
            </a:r>
            <a:r>
              <a:rPr lang="en-US" dirty="0" err="1"/>
              <a:t>lethech</a:t>
            </a:r>
            <a:r>
              <a:rPr lang="en-US" dirty="0"/>
              <a:t> of barley.  (3)  And I said to her, “You must dwell as mine for many days. You shall not play the whore, or belong to another man; so will I also be to you.”  (4)  For the children of Israel shall dwell many days without king or prince, without sacrifice or pillar, without ephod or household gods.  (5)  Afterward the children of Israel shall return and seek the LORD their God, and David their king, and they shall come in fear to the LORD and to his goodness in the latter days.</a:t>
            </a:r>
          </a:p>
          <a:p>
            <a:endParaRPr lang="en-US" dirty="0"/>
          </a:p>
          <a:p>
            <a:endParaRPr lang="en-US" dirty="0"/>
          </a:p>
          <a:p>
            <a:pPr marL="541858" indent="-541858">
              <a:lnSpc>
                <a:spcPct val="80000"/>
              </a:lnSpc>
              <a:buNone/>
            </a:pPr>
            <a:endParaRPr lang="en-US" altLang="en-US" sz="2844" dirty="0"/>
          </a:p>
        </p:txBody>
      </p:sp>
      <p:sp>
        <p:nvSpPr>
          <p:cNvPr id="2" name="Slide Number Placeholder 1">
            <a:extLst>
              <a:ext uri="{FF2B5EF4-FFF2-40B4-BE49-F238E27FC236}">
                <a16:creationId xmlns:a16="http://schemas.microsoft.com/office/drawing/2014/main" id="{5EBD5DA8-C4AA-447B-B22E-49A43DD14814}"/>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49</a:t>
            </a:fld>
            <a:endParaRPr lang="en-US" dirty="0">
              <a:solidFill>
                <a:prstClr val="white">
                  <a:tint val="75000"/>
                </a:prstClr>
              </a:solidFill>
            </a:endParaRPr>
          </a:p>
        </p:txBody>
      </p:sp>
    </p:spTree>
    <p:extLst>
      <p:ext uri="{BB962C8B-B14F-4D97-AF65-F5344CB8AC3E}">
        <p14:creationId xmlns:p14="http://schemas.microsoft.com/office/powerpoint/2010/main" val="365656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3" name="Content Placeholder 2"/>
          <p:cNvSpPr>
            <a:spLocks noGrp="1"/>
          </p:cNvSpPr>
          <p:nvPr>
            <p:ph idx="1"/>
          </p:nvPr>
        </p:nvSpPr>
        <p:spPr>
          <a:xfrm>
            <a:off x="388454" y="1607536"/>
            <a:ext cx="12160333" cy="1682074"/>
          </a:xfrm>
        </p:spPr>
        <p:txBody>
          <a:bodyPr>
            <a:normAutofit fontScale="92500" lnSpcReduction="10000"/>
          </a:bodyPr>
          <a:lstStyle/>
          <a:p>
            <a:pPr marL="0" indent="0">
              <a:buNone/>
            </a:pPr>
            <a:r>
              <a:rPr lang="en-US" sz="4551" dirty="0">
                <a:solidFill>
                  <a:srgbClr val="FFFF00"/>
                </a:solidFill>
                <a:latin typeface="Tahoma" charset="0"/>
                <a:ea typeface="Tahoma" charset="0"/>
                <a:cs typeface="Tahoma" charset="0"/>
              </a:rPr>
              <a:t>They confirm the work of God to fulfill His promise – from tree of life in Ge to Rev – the promises in Ge 3, 12, 15</a:t>
            </a:r>
            <a:endParaRPr lang="en-US" sz="3982" dirty="0">
              <a:latin typeface="Tahoma" charset="0"/>
              <a:ea typeface="Tahoma" charset="0"/>
              <a:cs typeface="Tahoma" charset="0"/>
            </a:endParaRPr>
          </a:p>
        </p:txBody>
      </p:sp>
      <p:sp>
        <p:nvSpPr>
          <p:cNvPr id="4" name="TextBox 3"/>
          <p:cNvSpPr txBox="1"/>
          <p:nvPr/>
        </p:nvSpPr>
        <p:spPr>
          <a:xfrm>
            <a:off x="894080" y="4163159"/>
            <a:ext cx="11305941" cy="3970318"/>
          </a:xfrm>
          <a:prstGeom prst="rect">
            <a:avLst/>
          </a:prstGeom>
          <a:noFill/>
          <a:ln w="38100">
            <a:solidFill>
              <a:srgbClr val="FFFF00"/>
            </a:solidFill>
          </a:ln>
        </p:spPr>
        <p:txBody>
          <a:bodyPr wrap="square" rtlCol="0">
            <a:spAutoFit/>
          </a:bodyPr>
          <a:lstStyle/>
          <a:p>
            <a:pPr algn="l" defTabSz="1300460" hangingPunct="1"/>
            <a:r>
              <a:rPr lang="en-US" sz="2800" kern="1200" dirty="0">
                <a:solidFill>
                  <a:schemeClr val="tx1"/>
                </a:solidFill>
                <a:latin typeface="Tahoma" charset="0"/>
                <a:ea typeface="Tahoma" charset="0"/>
                <a:cs typeface="Tahoma" charset="0"/>
              </a:rPr>
              <a:t>1Pe 1:10-12  Concerning this salvation, the prophets </a:t>
            </a:r>
            <a:r>
              <a:rPr lang="en-US" sz="2800" kern="1200" dirty="0">
                <a:solidFill>
                  <a:srgbClr val="FFFF00"/>
                </a:solidFill>
                <a:latin typeface="Tahoma" charset="0"/>
                <a:ea typeface="Tahoma" charset="0"/>
                <a:cs typeface="Tahoma" charset="0"/>
              </a:rPr>
              <a:t>who prophesied about the grace that was to be yours </a:t>
            </a:r>
            <a:r>
              <a:rPr lang="en-US" sz="2800" kern="1200" dirty="0">
                <a:solidFill>
                  <a:schemeClr val="tx1"/>
                </a:solidFill>
                <a:latin typeface="Tahoma" charset="0"/>
                <a:ea typeface="Tahoma" charset="0"/>
                <a:cs typeface="Tahoma" charset="0"/>
              </a:rPr>
              <a:t>searched and inquired carefully,  (11)  inquiring what person or time the Spirit of Christ in them was indicating </a:t>
            </a:r>
            <a:r>
              <a:rPr lang="en-US" sz="2800" kern="1200" dirty="0">
                <a:solidFill>
                  <a:srgbClr val="FFFF00"/>
                </a:solidFill>
                <a:latin typeface="Tahoma" charset="0"/>
                <a:ea typeface="Tahoma" charset="0"/>
                <a:cs typeface="Tahoma" charset="0"/>
              </a:rPr>
              <a:t>when he predicted the sufferings of Christ and the subsequent glories. </a:t>
            </a:r>
            <a:r>
              <a:rPr lang="en-US" sz="2800" kern="1200" dirty="0">
                <a:solidFill>
                  <a:schemeClr val="tx1"/>
                </a:solidFill>
                <a:latin typeface="Tahoma" charset="0"/>
                <a:ea typeface="Tahoma" charset="0"/>
                <a:cs typeface="Tahoma" charset="0"/>
              </a:rPr>
              <a:t> (12)  It was revealed to them that they were </a:t>
            </a:r>
            <a:r>
              <a:rPr lang="en-US" sz="2800" kern="1200" dirty="0">
                <a:solidFill>
                  <a:srgbClr val="FFFF00"/>
                </a:solidFill>
                <a:latin typeface="Tahoma" charset="0"/>
                <a:ea typeface="Tahoma" charset="0"/>
                <a:cs typeface="Tahoma" charset="0"/>
              </a:rPr>
              <a:t>serving</a:t>
            </a:r>
            <a:r>
              <a:rPr lang="en-US" sz="2800" kern="1200" dirty="0">
                <a:solidFill>
                  <a:schemeClr val="tx1"/>
                </a:solidFill>
                <a:latin typeface="Tahoma" charset="0"/>
                <a:ea typeface="Tahoma" charset="0"/>
                <a:cs typeface="Tahoma" charset="0"/>
              </a:rPr>
              <a:t> not themselves but </a:t>
            </a:r>
            <a:r>
              <a:rPr lang="en-US" sz="2800" kern="1200" dirty="0">
                <a:solidFill>
                  <a:srgbClr val="FFFF00"/>
                </a:solidFill>
                <a:latin typeface="Tahoma" charset="0"/>
                <a:ea typeface="Tahoma" charset="0"/>
                <a:cs typeface="Tahoma" charset="0"/>
              </a:rPr>
              <a:t>you</a:t>
            </a:r>
            <a:r>
              <a:rPr lang="en-US" sz="2800" kern="1200" dirty="0">
                <a:solidFill>
                  <a:schemeClr val="tx1"/>
                </a:solidFill>
                <a:latin typeface="Tahoma" charset="0"/>
                <a:ea typeface="Tahoma" charset="0"/>
                <a:cs typeface="Tahoma" charset="0"/>
              </a:rPr>
              <a:t>, in the things that have </a:t>
            </a:r>
            <a:r>
              <a:rPr lang="en-US" sz="2800" kern="1200" dirty="0">
                <a:solidFill>
                  <a:srgbClr val="FFFF00"/>
                </a:solidFill>
                <a:latin typeface="Tahoma" charset="0"/>
                <a:ea typeface="Tahoma" charset="0"/>
                <a:cs typeface="Tahoma" charset="0"/>
              </a:rPr>
              <a:t>now been announced to you through those who preached the good news </a:t>
            </a:r>
            <a:r>
              <a:rPr lang="en-US" sz="2800" kern="1200" dirty="0">
                <a:solidFill>
                  <a:schemeClr val="tx1"/>
                </a:solidFill>
                <a:latin typeface="Tahoma" charset="0"/>
                <a:ea typeface="Tahoma" charset="0"/>
                <a:cs typeface="Tahoma" charset="0"/>
              </a:rPr>
              <a:t>to you by the Holy Spirit sent from heaven, things into which angels long to look.</a:t>
            </a:r>
          </a:p>
        </p:txBody>
      </p:sp>
      <p:sp>
        <p:nvSpPr>
          <p:cNvPr id="5" name="Slide Number Placeholder 4">
            <a:extLst>
              <a:ext uri="{FF2B5EF4-FFF2-40B4-BE49-F238E27FC236}">
                <a16:creationId xmlns:a16="http://schemas.microsoft.com/office/drawing/2014/main" id="{45965422-740F-4703-A1D1-C83618A75F3C}"/>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1080185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normAutofit/>
          </a:bodyPr>
          <a:lstStyle/>
          <a:p>
            <a:pPr eaLnBrk="1" hangingPunct="1"/>
            <a:r>
              <a:rPr lang="en-US" altLang="en-US" sz="5400" b="1" dirty="0"/>
              <a:t>What was Hosea’s charge in chapter 3?</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lnSpcReduction="10000"/>
          </a:bodyPr>
          <a:lstStyle/>
          <a:p>
            <a:r>
              <a:rPr lang="en-US" sz="3600" dirty="0"/>
              <a:t>V-1… though they turn to other gods and love cakes of raisins. Hos 3:2-5  So I bought her for fifteen shekels of silver and a homer and a bit of barley.</a:t>
            </a:r>
          </a:p>
          <a:p>
            <a:endParaRPr lang="en-US" sz="3600" dirty="0"/>
          </a:p>
          <a:p>
            <a:r>
              <a:rPr lang="en-US" sz="4000" dirty="0"/>
              <a:t>What are “cakes of raisins” in v-1? </a:t>
            </a:r>
          </a:p>
          <a:p>
            <a:r>
              <a:rPr lang="en-US" sz="4000" dirty="0"/>
              <a:t>The “buy back” is symbolic of what? </a:t>
            </a:r>
          </a:p>
          <a:p>
            <a:r>
              <a:rPr lang="en-US" sz="4000" dirty="0"/>
              <a:t>What was the intent of all this turmoil in the prophet’s life?  </a:t>
            </a:r>
          </a:p>
          <a:p>
            <a:r>
              <a:rPr lang="en-US" sz="4000" dirty="0"/>
              <a:t>How would you husbands feel?  Do we understand from this how God views Israel; how God feels? </a:t>
            </a:r>
          </a:p>
          <a:p>
            <a:endParaRPr lang="en-US" dirty="0"/>
          </a:p>
          <a:p>
            <a:endParaRPr lang="en-US" dirty="0"/>
          </a:p>
          <a:p>
            <a:pPr marL="541858" indent="-541858">
              <a:lnSpc>
                <a:spcPct val="80000"/>
              </a:lnSpc>
              <a:buNone/>
            </a:pPr>
            <a:endParaRPr lang="en-US" altLang="en-US" sz="2844" dirty="0"/>
          </a:p>
        </p:txBody>
      </p:sp>
      <p:sp>
        <p:nvSpPr>
          <p:cNvPr id="2" name="Slide Number Placeholder 1">
            <a:extLst>
              <a:ext uri="{FF2B5EF4-FFF2-40B4-BE49-F238E27FC236}">
                <a16:creationId xmlns:a16="http://schemas.microsoft.com/office/drawing/2014/main" id="{4210DE5A-A5C9-4FB5-AC0B-F62900A2D4D2}"/>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50</a:t>
            </a:fld>
            <a:endParaRPr lang="en-US" dirty="0">
              <a:solidFill>
                <a:prstClr val="white">
                  <a:tint val="75000"/>
                </a:prstClr>
              </a:solidFill>
            </a:endParaRPr>
          </a:p>
        </p:txBody>
      </p:sp>
    </p:spTree>
    <p:extLst>
      <p:ext uri="{BB962C8B-B14F-4D97-AF65-F5344CB8AC3E}">
        <p14:creationId xmlns:p14="http://schemas.microsoft.com/office/powerpoint/2010/main" val="3526424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lstStyle/>
          <a:p>
            <a:pPr eaLnBrk="1" hangingPunct="1"/>
            <a:r>
              <a:rPr lang="en-US" altLang="en-US" b="1" dirty="0"/>
              <a:t>Hosea – nutshell version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fontScale="92500" lnSpcReduction="20000"/>
          </a:bodyPr>
          <a:lstStyle/>
          <a:p>
            <a:pPr marL="541858" indent="-541858">
              <a:lnSpc>
                <a:spcPct val="80000"/>
              </a:lnSpc>
              <a:buNone/>
            </a:pPr>
            <a:endParaRPr lang="en-US" altLang="en-US" sz="2844" b="1" dirty="0">
              <a:solidFill>
                <a:srgbClr val="FFFF00"/>
              </a:solidFill>
            </a:endParaRPr>
          </a:p>
          <a:p>
            <a:pPr marL="541858" indent="-541858">
              <a:lnSpc>
                <a:spcPct val="80000"/>
              </a:lnSpc>
              <a:buNone/>
            </a:pPr>
            <a:r>
              <a:rPr lang="en-US" altLang="en-US" sz="2844" b="1" dirty="0">
                <a:solidFill>
                  <a:srgbClr val="FFFF00"/>
                </a:solidFill>
              </a:rPr>
              <a:t>H – 1 – Love and marriage – like a horse and carriage</a:t>
            </a:r>
          </a:p>
          <a:p>
            <a:pPr marL="541858" indent="-541858">
              <a:lnSpc>
                <a:spcPct val="80000"/>
              </a:lnSpc>
              <a:buNone/>
            </a:pPr>
            <a:r>
              <a:rPr lang="en-US" altLang="en-US" sz="2844" b="1" dirty="0">
                <a:solidFill>
                  <a:srgbClr val="FFFF00"/>
                </a:solidFill>
              </a:rPr>
              <a:t>H – 2 – Days of reckoning and reconciliation</a:t>
            </a:r>
          </a:p>
          <a:p>
            <a:pPr marL="541858" indent="-541858">
              <a:lnSpc>
                <a:spcPct val="80000"/>
              </a:lnSpc>
              <a:buNone/>
            </a:pPr>
            <a:r>
              <a:rPr lang="en-US" altLang="en-US" sz="2844" b="1" dirty="0">
                <a:solidFill>
                  <a:srgbClr val="FFFF00"/>
                </a:solidFill>
              </a:rPr>
              <a:t>H – 3 – Headache and heartache </a:t>
            </a:r>
          </a:p>
          <a:p>
            <a:pPr marL="541858" indent="-541858">
              <a:lnSpc>
                <a:spcPct val="80000"/>
              </a:lnSpc>
              <a:buNone/>
            </a:pPr>
            <a:r>
              <a:rPr lang="en-US" altLang="en-US" sz="2844" b="1" dirty="0">
                <a:solidFill>
                  <a:srgbClr val="FFFF00"/>
                </a:solidFill>
              </a:rPr>
              <a:t>H – 4 – Missing ingredients</a:t>
            </a:r>
          </a:p>
          <a:p>
            <a:pPr marL="541858" indent="-541858">
              <a:lnSpc>
                <a:spcPct val="80000"/>
              </a:lnSpc>
              <a:buNone/>
            </a:pPr>
            <a:r>
              <a:rPr lang="en-US" altLang="en-US" sz="2844" b="1" dirty="0">
                <a:solidFill>
                  <a:srgbClr val="FFFF00"/>
                </a:solidFill>
              </a:rPr>
              <a:t>H – 5 – Who me?  </a:t>
            </a:r>
          </a:p>
          <a:p>
            <a:pPr marL="541858" indent="-541858">
              <a:lnSpc>
                <a:spcPct val="80000"/>
              </a:lnSpc>
              <a:buNone/>
            </a:pPr>
            <a:r>
              <a:rPr lang="en-US" altLang="en-US" sz="2844" b="1" dirty="0">
                <a:solidFill>
                  <a:srgbClr val="FFFF00"/>
                </a:solidFill>
              </a:rPr>
              <a:t>H – 6 – Too little too late </a:t>
            </a:r>
          </a:p>
          <a:p>
            <a:pPr marL="541858" indent="-541858">
              <a:lnSpc>
                <a:spcPct val="80000"/>
              </a:lnSpc>
              <a:buNone/>
            </a:pPr>
            <a:r>
              <a:rPr lang="en-US" altLang="en-US" sz="2844" b="1" dirty="0">
                <a:solidFill>
                  <a:srgbClr val="FFFF00"/>
                </a:solidFill>
              </a:rPr>
              <a:t>H – 7 – A little leaven leavens the lump </a:t>
            </a:r>
          </a:p>
          <a:p>
            <a:pPr marL="541858" indent="-541858">
              <a:lnSpc>
                <a:spcPct val="80000"/>
              </a:lnSpc>
              <a:buNone/>
            </a:pPr>
            <a:r>
              <a:rPr lang="en-US" altLang="en-US" sz="2844" b="1" dirty="0">
                <a:solidFill>
                  <a:srgbClr val="FFFF00"/>
                </a:solidFill>
              </a:rPr>
              <a:t>H – 8 – Reap what you sow </a:t>
            </a:r>
          </a:p>
          <a:p>
            <a:pPr marL="541858" indent="-541858">
              <a:lnSpc>
                <a:spcPct val="80000"/>
              </a:lnSpc>
              <a:buNone/>
            </a:pPr>
            <a:r>
              <a:rPr lang="en-US" altLang="en-US" sz="2844" b="1" dirty="0">
                <a:solidFill>
                  <a:srgbClr val="FFFF00"/>
                </a:solidFill>
              </a:rPr>
              <a:t>H – 9 – Back to square one </a:t>
            </a:r>
          </a:p>
          <a:p>
            <a:pPr marL="541858" indent="-541858">
              <a:lnSpc>
                <a:spcPct val="80000"/>
              </a:lnSpc>
              <a:buNone/>
            </a:pPr>
            <a:r>
              <a:rPr lang="en-US" altLang="en-US" sz="2844" b="1" dirty="0">
                <a:solidFill>
                  <a:srgbClr val="FFFF00"/>
                </a:solidFill>
              </a:rPr>
              <a:t>H – 10  - Remind me please the name of that King?  </a:t>
            </a:r>
          </a:p>
          <a:p>
            <a:pPr marL="541858" indent="-541858">
              <a:lnSpc>
                <a:spcPct val="80000"/>
              </a:lnSpc>
              <a:buNone/>
            </a:pPr>
            <a:r>
              <a:rPr lang="en-US" altLang="en-US" sz="2844" b="1" dirty="0">
                <a:solidFill>
                  <a:srgbClr val="FFFF00"/>
                </a:solidFill>
              </a:rPr>
              <a:t>H – 11 – Out of Africa (not the movie version) </a:t>
            </a:r>
          </a:p>
          <a:p>
            <a:pPr marL="541858" indent="-541858">
              <a:lnSpc>
                <a:spcPct val="80000"/>
              </a:lnSpc>
              <a:buNone/>
            </a:pPr>
            <a:r>
              <a:rPr lang="en-US" altLang="en-US" sz="2844" b="1" dirty="0">
                <a:solidFill>
                  <a:srgbClr val="FFFF00"/>
                </a:solidFill>
              </a:rPr>
              <a:t>H – 12 – The corrupted covenant </a:t>
            </a:r>
          </a:p>
          <a:p>
            <a:pPr marL="541858" indent="-541858">
              <a:lnSpc>
                <a:spcPct val="80000"/>
              </a:lnSpc>
              <a:buNone/>
            </a:pPr>
            <a:r>
              <a:rPr lang="en-US" altLang="en-US" sz="2844" b="1" dirty="0">
                <a:solidFill>
                  <a:srgbClr val="FFFF00"/>
                </a:solidFill>
              </a:rPr>
              <a:t>H – 13 – A day at the zoo</a:t>
            </a:r>
          </a:p>
          <a:p>
            <a:pPr marL="541858" indent="-541858">
              <a:lnSpc>
                <a:spcPct val="80000"/>
              </a:lnSpc>
              <a:buNone/>
            </a:pPr>
            <a:r>
              <a:rPr lang="en-US" altLang="en-US" sz="2844" b="1" dirty="0">
                <a:solidFill>
                  <a:srgbClr val="FFFF00"/>
                </a:solidFill>
              </a:rPr>
              <a:t>H – 14 – The kingdom come, Thy will be done</a:t>
            </a:r>
          </a:p>
        </p:txBody>
      </p:sp>
      <p:sp>
        <p:nvSpPr>
          <p:cNvPr id="2" name="Slide Number Placeholder 1">
            <a:extLst>
              <a:ext uri="{FF2B5EF4-FFF2-40B4-BE49-F238E27FC236}">
                <a16:creationId xmlns:a16="http://schemas.microsoft.com/office/drawing/2014/main" id="{99BEB9D0-FE59-4389-A4B0-57634DB9ED86}"/>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51</a:t>
            </a:fld>
            <a:endParaRPr lang="en-US" dirty="0">
              <a:solidFill>
                <a:prstClr val="white">
                  <a:tint val="75000"/>
                </a:prstClr>
              </a:solidFill>
            </a:endParaRPr>
          </a:p>
        </p:txBody>
      </p:sp>
    </p:spTree>
    <p:extLst>
      <p:ext uri="{BB962C8B-B14F-4D97-AF65-F5344CB8AC3E}">
        <p14:creationId xmlns:p14="http://schemas.microsoft.com/office/powerpoint/2010/main" val="3895821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C7B6538-EA09-40D7-8917-80E0FFAF048A}"/>
              </a:ext>
            </a:extLst>
          </p:cNvPr>
          <p:cNvSpPr>
            <a:spLocks noGrp="1" noChangeArrowheads="1"/>
          </p:cNvSpPr>
          <p:nvPr>
            <p:ph type="title"/>
          </p:nvPr>
        </p:nvSpPr>
        <p:spPr/>
        <p:txBody>
          <a:bodyPr/>
          <a:lstStyle/>
          <a:p>
            <a:pPr eaLnBrk="1" hangingPunct="1"/>
            <a:r>
              <a:rPr lang="en-US" altLang="en-US" b="1" dirty="0"/>
              <a:t>Message to the nation</a:t>
            </a:r>
          </a:p>
        </p:txBody>
      </p:sp>
      <p:sp>
        <p:nvSpPr>
          <p:cNvPr id="17411" name="Rectangle 3">
            <a:extLst>
              <a:ext uri="{FF2B5EF4-FFF2-40B4-BE49-F238E27FC236}">
                <a16:creationId xmlns:a16="http://schemas.microsoft.com/office/drawing/2014/main" id="{948EF6A6-57A0-4450-8903-31E4A561748D}"/>
              </a:ext>
            </a:extLst>
          </p:cNvPr>
          <p:cNvSpPr>
            <a:spLocks noGrp="1" noChangeArrowheads="1"/>
          </p:cNvSpPr>
          <p:nvPr>
            <p:ph type="body" idx="1"/>
          </p:nvPr>
        </p:nvSpPr>
        <p:spPr>
          <a:xfrm>
            <a:off x="894080" y="2108071"/>
            <a:ext cx="11216640" cy="6188570"/>
          </a:xfrm>
        </p:spPr>
        <p:txBody>
          <a:bodyPr>
            <a:normAutofit/>
          </a:bodyPr>
          <a:lstStyle/>
          <a:p>
            <a:pPr marL="541858" indent="-541858">
              <a:lnSpc>
                <a:spcPct val="80000"/>
              </a:lnSpc>
              <a:buNone/>
            </a:pPr>
            <a:endParaRPr lang="en-US" altLang="en-US" sz="2844" b="1" dirty="0"/>
          </a:p>
          <a:p>
            <a:pPr marL="541858" indent="-541858">
              <a:lnSpc>
                <a:spcPct val="80000"/>
              </a:lnSpc>
              <a:buNone/>
            </a:pPr>
            <a:r>
              <a:rPr lang="en-US" altLang="en-US" sz="2844" b="1" dirty="0"/>
              <a:t>Five fundamental </a:t>
            </a:r>
            <a:r>
              <a:rPr lang="en-US" altLang="en-US" sz="2844" b="1" dirty="0" err="1"/>
              <a:t>pronoucements</a:t>
            </a:r>
            <a:endParaRPr lang="en-US" altLang="en-US" sz="2844" dirty="0"/>
          </a:p>
          <a:p>
            <a:pPr marL="1110809" lvl="1" indent="-541858">
              <a:lnSpc>
                <a:spcPct val="80000"/>
              </a:lnSpc>
              <a:buFontTx/>
              <a:buAutoNum type="arabicPeriod"/>
            </a:pPr>
            <a:r>
              <a:rPr lang="en-US" altLang="en-US" sz="2844" dirty="0">
                <a:solidFill>
                  <a:srgbClr val="FFFF00"/>
                </a:solidFill>
              </a:rPr>
              <a:t>denouncing bad religion </a:t>
            </a:r>
            <a:r>
              <a:rPr lang="en-US" altLang="en-US" sz="2844" dirty="0"/>
              <a:t>(especially idolatry and superficial worship)</a:t>
            </a:r>
          </a:p>
          <a:p>
            <a:pPr marL="1110809" lvl="1" indent="-541858">
              <a:lnSpc>
                <a:spcPct val="80000"/>
              </a:lnSpc>
              <a:buFontTx/>
              <a:buAutoNum type="arabicPeriod"/>
            </a:pPr>
            <a:r>
              <a:rPr lang="en-US" altLang="en-US" sz="2844" dirty="0">
                <a:solidFill>
                  <a:srgbClr val="FFFF00"/>
                </a:solidFill>
              </a:rPr>
              <a:t>denouncing social injustice </a:t>
            </a:r>
            <a:r>
              <a:rPr lang="en-US" altLang="en-US" sz="2844" dirty="0"/>
              <a:t>(taking advantage of the poor, dishonest weights and measures, bribes)</a:t>
            </a:r>
          </a:p>
          <a:p>
            <a:pPr marL="1110809" lvl="1" indent="-541858">
              <a:lnSpc>
                <a:spcPct val="80000"/>
              </a:lnSpc>
              <a:buFontTx/>
              <a:buAutoNum type="arabicPeriod"/>
            </a:pPr>
            <a:r>
              <a:rPr lang="en-US" altLang="en-US" sz="2844" dirty="0">
                <a:solidFill>
                  <a:srgbClr val="FFFF00"/>
                </a:solidFill>
              </a:rPr>
              <a:t>calling for repentance </a:t>
            </a:r>
          </a:p>
          <a:p>
            <a:pPr marL="1110809" lvl="1" indent="-541858">
              <a:lnSpc>
                <a:spcPct val="80000"/>
              </a:lnSpc>
              <a:buFontTx/>
              <a:buAutoNum type="arabicPeriod"/>
            </a:pPr>
            <a:r>
              <a:rPr lang="en-US" altLang="en-US" sz="2844" dirty="0">
                <a:solidFill>
                  <a:srgbClr val="FFFF00"/>
                </a:solidFill>
              </a:rPr>
              <a:t>announcing destruction </a:t>
            </a:r>
          </a:p>
          <a:p>
            <a:pPr marL="1110809" lvl="1" indent="-541858">
              <a:lnSpc>
                <a:spcPct val="80000"/>
              </a:lnSpc>
              <a:buFontTx/>
              <a:buAutoNum type="arabicPeriod"/>
            </a:pPr>
            <a:r>
              <a:rPr lang="en-US" altLang="en-US" sz="2844" dirty="0">
                <a:solidFill>
                  <a:srgbClr val="FFFF00"/>
                </a:solidFill>
              </a:rPr>
              <a:t>promising restoration </a:t>
            </a:r>
          </a:p>
        </p:txBody>
      </p:sp>
      <p:sp>
        <p:nvSpPr>
          <p:cNvPr id="2" name="Slide Number Placeholder 1">
            <a:extLst>
              <a:ext uri="{FF2B5EF4-FFF2-40B4-BE49-F238E27FC236}">
                <a16:creationId xmlns:a16="http://schemas.microsoft.com/office/drawing/2014/main" id="{6DC39672-BA4D-4CA9-B01E-5485B6EC25F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52</a:t>
            </a:fld>
            <a:endParaRPr lang="en-US" dirty="0">
              <a:solidFill>
                <a:prstClr val="white">
                  <a:tint val="75000"/>
                </a:prstClr>
              </a:solidFill>
            </a:endParaRPr>
          </a:p>
        </p:txBody>
      </p:sp>
    </p:spTree>
    <p:extLst>
      <p:ext uri="{BB962C8B-B14F-4D97-AF65-F5344CB8AC3E}">
        <p14:creationId xmlns:p14="http://schemas.microsoft.com/office/powerpoint/2010/main" val="1522595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A54545-EE5B-4EFD-9A04-981A65000FE2}"/>
              </a:ext>
            </a:extLst>
          </p:cNvPr>
          <p:cNvSpPr>
            <a:spLocks noGrp="1" noChangeArrowheads="1"/>
          </p:cNvSpPr>
          <p:nvPr>
            <p:ph type="title"/>
          </p:nvPr>
        </p:nvSpPr>
        <p:spPr/>
        <p:txBody>
          <a:bodyPr/>
          <a:lstStyle/>
          <a:p>
            <a:pPr eaLnBrk="1" hangingPunct="1"/>
            <a:r>
              <a:rPr lang="en-US" altLang="en-US"/>
              <a:t>OUTLINE</a:t>
            </a:r>
          </a:p>
        </p:txBody>
      </p:sp>
      <p:sp>
        <p:nvSpPr>
          <p:cNvPr id="10243" name="Rectangle 3">
            <a:extLst>
              <a:ext uri="{FF2B5EF4-FFF2-40B4-BE49-F238E27FC236}">
                <a16:creationId xmlns:a16="http://schemas.microsoft.com/office/drawing/2014/main" id="{34E20757-DB52-40D5-AB33-0ABC2103ECB5}"/>
              </a:ext>
            </a:extLst>
          </p:cNvPr>
          <p:cNvSpPr>
            <a:spLocks noGrp="1" noChangeArrowheads="1"/>
          </p:cNvSpPr>
          <p:nvPr>
            <p:ph type="body" idx="1"/>
          </p:nvPr>
        </p:nvSpPr>
        <p:spPr/>
        <p:txBody>
          <a:bodyPr/>
          <a:lstStyle/>
          <a:p>
            <a:pPr marL="889551" indent="-889551">
              <a:buFontTx/>
              <a:buAutoNum type="romanUcPeriod"/>
            </a:pPr>
            <a:r>
              <a:rPr lang="en-US" altLang="en-US"/>
              <a:t>Hosea’s life and the analogy with Israel (Ch 1-3)</a:t>
            </a:r>
          </a:p>
          <a:p>
            <a:pPr marL="889551" indent="-889551">
              <a:buFontTx/>
              <a:buAutoNum type="romanUcPeriod"/>
            </a:pPr>
            <a:r>
              <a:rPr lang="en-US" altLang="en-US"/>
              <a:t>God’s Indictment of Israel (Ch 4-7)</a:t>
            </a:r>
          </a:p>
          <a:p>
            <a:pPr marL="889551" indent="-889551">
              <a:buFontTx/>
              <a:buAutoNum type="romanUcPeriod"/>
            </a:pPr>
            <a:r>
              <a:rPr lang="en-US" altLang="en-US"/>
              <a:t>God’s Punishment of Israel (Ch 8-10)</a:t>
            </a:r>
          </a:p>
          <a:p>
            <a:pPr marL="889551" indent="-889551">
              <a:buFontTx/>
              <a:buAutoNum type="romanUcPeriod"/>
            </a:pPr>
            <a:r>
              <a:rPr lang="en-US" altLang="en-US"/>
              <a:t>God’s Promise of Restoration (Ch 11-14)</a:t>
            </a:r>
          </a:p>
        </p:txBody>
      </p:sp>
      <p:sp>
        <p:nvSpPr>
          <p:cNvPr id="2" name="Slide Number Placeholder 1">
            <a:extLst>
              <a:ext uri="{FF2B5EF4-FFF2-40B4-BE49-F238E27FC236}">
                <a16:creationId xmlns:a16="http://schemas.microsoft.com/office/drawing/2014/main" id="{538CD82F-ED3D-4B97-A908-A6D62471CD3E}"/>
              </a:ext>
            </a:extLst>
          </p:cNvPr>
          <p:cNvSpPr>
            <a:spLocks noGrp="1"/>
          </p:cNvSpPr>
          <p:nvPr>
            <p:ph type="sldNum" sz="quarter" idx="12"/>
          </p:nvPr>
        </p:nvSpPr>
        <p:spPr/>
        <p:txBody>
          <a:bodyPr/>
          <a:lstStyle/>
          <a:p>
            <a:pPr>
              <a:defRPr/>
            </a:pPr>
            <a:fld id="{44E0C004-35FE-499D-98D4-0BB6BD9C6739}" type="slidenum">
              <a:rPr lang="en-US" altLang="en-US" smtClean="0"/>
              <a:pPr>
                <a:defRPr/>
              </a:pPr>
              <a:t>53</a:t>
            </a:fld>
            <a:endParaRPr lang="en-US" altLang="en-US"/>
          </a:p>
        </p:txBody>
      </p:sp>
    </p:spTree>
    <p:extLst>
      <p:ext uri="{BB962C8B-B14F-4D97-AF65-F5344CB8AC3E}">
        <p14:creationId xmlns:p14="http://schemas.microsoft.com/office/powerpoint/2010/main" val="3274049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4905" y="326733"/>
            <a:ext cx="3374390" cy="1130935"/>
          </a:xfrm>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484" dirty="0"/>
              <a:t>2</a:t>
            </a:r>
          </a:p>
        </p:txBody>
      </p:sp>
      <p:sp>
        <p:nvSpPr>
          <p:cNvPr id="5" name="object 5"/>
          <p:cNvSpPr txBox="1"/>
          <p:nvPr/>
        </p:nvSpPr>
        <p:spPr>
          <a:xfrm>
            <a:off x="941405" y="2893707"/>
            <a:ext cx="11121390" cy="5563254"/>
          </a:xfrm>
          <a:prstGeom prst="rect">
            <a:avLst/>
          </a:prstGeom>
        </p:spPr>
        <p:txBody>
          <a:bodyPr vert="horz" wrap="square" lIns="0" tIns="9525" rIns="0" bIns="0" rtlCol="0">
            <a:spAutoFit/>
          </a:bodyPr>
          <a:lstStyle/>
          <a:p>
            <a:pPr marL="12700" marR="15621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2:13, I </a:t>
            </a:r>
            <a:r>
              <a:rPr sz="2950" spc="5" dirty="0">
                <a:solidFill>
                  <a:srgbClr val="415777"/>
                </a:solidFill>
                <a:latin typeface="Verdana"/>
                <a:cs typeface="Verdana"/>
              </a:rPr>
              <a:t>will </a:t>
            </a:r>
            <a:r>
              <a:rPr sz="2950" spc="10" dirty="0">
                <a:solidFill>
                  <a:srgbClr val="415777"/>
                </a:solidFill>
                <a:latin typeface="Verdana"/>
                <a:cs typeface="Verdana"/>
              </a:rPr>
              <a:t>punish her </a:t>
            </a:r>
            <a:r>
              <a:rPr sz="2950" spc="-10" dirty="0">
                <a:solidFill>
                  <a:srgbClr val="415777"/>
                </a:solidFill>
                <a:latin typeface="Verdana"/>
                <a:cs typeface="Verdana"/>
              </a:rPr>
              <a:t>For </a:t>
            </a:r>
            <a:r>
              <a:rPr sz="2950" spc="10" dirty="0">
                <a:solidFill>
                  <a:srgbClr val="415777"/>
                </a:solidFill>
                <a:latin typeface="Verdana"/>
                <a:cs typeface="Verdana"/>
              </a:rPr>
              <a:t>the </a:t>
            </a:r>
            <a:r>
              <a:rPr sz="2950" spc="5" dirty="0">
                <a:solidFill>
                  <a:srgbClr val="415777"/>
                </a:solidFill>
                <a:latin typeface="Verdana"/>
                <a:cs typeface="Verdana"/>
              </a:rPr>
              <a:t>days </a:t>
            </a:r>
            <a:r>
              <a:rPr sz="2950" spc="10" dirty="0">
                <a:solidFill>
                  <a:srgbClr val="415777"/>
                </a:solidFill>
                <a:latin typeface="Verdana"/>
                <a:cs typeface="Verdana"/>
              </a:rPr>
              <a:t>of the Baals </a:t>
            </a:r>
            <a:r>
              <a:rPr sz="2950" spc="5" dirty="0">
                <a:solidFill>
                  <a:srgbClr val="415777"/>
                </a:solidFill>
                <a:latin typeface="Verdana"/>
                <a:cs typeface="Verdana"/>
              </a:rPr>
              <a:t>to  </a:t>
            </a:r>
            <a:r>
              <a:rPr sz="2950" spc="10" dirty="0">
                <a:solidFill>
                  <a:srgbClr val="415777"/>
                </a:solidFill>
                <a:latin typeface="Verdana"/>
                <a:cs typeface="Verdana"/>
              </a:rPr>
              <a:t>which she burned incense. </a:t>
            </a:r>
            <a:r>
              <a:rPr sz="2950" spc="15" dirty="0">
                <a:solidFill>
                  <a:srgbClr val="415777"/>
                </a:solidFill>
                <a:latin typeface="Verdana"/>
                <a:cs typeface="Verdana"/>
              </a:rPr>
              <a:t>She </a:t>
            </a:r>
            <a:r>
              <a:rPr sz="2950" spc="10" dirty="0">
                <a:solidFill>
                  <a:srgbClr val="415777"/>
                </a:solidFill>
                <a:latin typeface="Verdana"/>
                <a:cs typeface="Verdana"/>
              </a:rPr>
              <a:t>decked herself with her  earrings </a:t>
            </a:r>
            <a:r>
              <a:rPr sz="2950" spc="15" dirty="0">
                <a:solidFill>
                  <a:srgbClr val="415777"/>
                </a:solidFill>
                <a:latin typeface="Verdana"/>
                <a:cs typeface="Verdana"/>
              </a:rPr>
              <a:t>and </a:t>
            </a:r>
            <a:r>
              <a:rPr sz="2950" spc="-20" dirty="0">
                <a:solidFill>
                  <a:srgbClr val="415777"/>
                </a:solidFill>
                <a:latin typeface="Verdana"/>
                <a:cs typeface="Verdana"/>
              </a:rPr>
              <a:t>jewelry, </a:t>
            </a:r>
            <a:r>
              <a:rPr sz="2950" spc="15" dirty="0">
                <a:solidFill>
                  <a:srgbClr val="415777"/>
                </a:solidFill>
                <a:latin typeface="Verdana"/>
                <a:cs typeface="Verdana"/>
              </a:rPr>
              <a:t>And went </a:t>
            </a:r>
            <a:r>
              <a:rPr sz="2950" spc="10" dirty="0">
                <a:solidFill>
                  <a:srgbClr val="415777"/>
                </a:solidFill>
                <a:latin typeface="Verdana"/>
                <a:cs typeface="Verdana"/>
              </a:rPr>
              <a:t>after her </a:t>
            </a:r>
            <a:r>
              <a:rPr sz="2950" spc="0" dirty="0">
                <a:solidFill>
                  <a:srgbClr val="415777"/>
                </a:solidFill>
                <a:latin typeface="Verdana"/>
                <a:cs typeface="Verdana"/>
              </a:rPr>
              <a:t>lovers; </a:t>
            </a:r>
            <a:r>
              <a:rPr sz="2950" spc="10" dirty="0">
                <a:solidFill>
                  <a:srgbClr val="415777"/>
                </a:solidFill>
                <a:latin typeface="Verdana"/>
                <a:cs typeface="Verdana"/>
              </a:rPr>
              <a:t>But </a:t>
            </a:r>
            <a:r>
              <a:rPr sz="2950" spc="25" dirty="0">
                <a:solidFill>
                  <a:srgbClr val="415777"/>
                </a:solidFill>
                <a:latin typeface="Verdana"/>
                <a:cs typeface="Verdana"/>
              </a:rPr>
              <a:t>Me  </a:t>
            </a:r>
            <a:r>
              <a:rPr sz="2950" spc="10" dirty="0">
                <a:solidFill>
                  <a:srgbClr val="415777"/>
                </a:solidFill>
                <a:latin typeface="Verdana"/>
                <a:cs typeface="Verdana"/>
              </a:rPr>
              <a:t>she </a:t>
            </a:r>
            <a:r>
              <a:rPr sz="2950" spc="5" dirty="0">
                <a:solidFill>
                  <a:srgbClr val="415777"/>
                </a:solidFill>
                <a:latin typeface="Verdana"/>
                <a:cs typeface="Verdana"/>
              </a:rPr>
              <a:t>forgot," says </a:t>
            </a:r>
            <a:r>
              <a:rPr sz="2950" spc="10" dirty="0">
                <a:solidFill>
                  <a:srgbClr val="415777"/>
                </a:solidFill>
                <a:latin typeface="Verdana"/>
                <a:cs typeface="Verdana"/>
              </a:rPr>
              <a:t>the</a:t>
            </a:r>
            <a:r>
              <a:rPr sz="2950" dirty="0">
                <a:solidFill>
                  <a:srgbClr val="415777"/>
                </a:solidFill>
                <a:latin typeface="Verdana"/>
                <a:cs typeface="Verdana"/>
              </a:rPr>
              <a:t> </a:t>
            </a:r>
            <a:r>
              <a:rPr sz="2950" spc="5" dirty="0">
                <a:solidFill>
                  <a:srgbClr val="415777"/>
                </a:solidFill>
                <a:latin typeface="Verdana"/>
                <a:cs typeface="Verdana"/>
              </a:rPr>
              <a:t>Lord.</a:t>
            </a:r>
            <a:endParaRPr sz="2950" dirty="0">
              <a:latin typeface="Verdana"/>
              <a:cs typeface="Verdana"/>
            </a:endParaRPr>
          </a:p>
          <a:p>
            <a:pPr marL="924560" marR="5080" indent="-571500" algn="l">
              <a:lnSpc>
                <a:spcPct val="125499"/>
              </a:lnSpc>
              <a:spcBef>
                <a:spcPts val="1610"/>
              </a:spcBef>
              <a:buFont typeface="Arial" panose="020B0604020202020204" pitchFamily="34" charset="0"/>
              <a:buChar char="•"/>
            </a:pPr>
            <a:r>
              <a:rPr sz="4400" dirty="0">
                <a:latin typeface="Verdana"/>
                <a:cs typeface="Verdana"/>
              </a:rPr>
              <a:t>Let Her Put </a:t>
            </a:r>
            <a:r>
              <a:rPr sz="4400" spc="-35" dirty="0">
                <a:latin typeface="Verdana"/>
                <a:cs typeface="Verdana"/>
              </a:rPr>
              <a:t>Away </a:t>
            </a:r>
            <a:r>
              <a:rPr sz="4400" dirty="0">
                <a:latin typeface="Verdana"/>
                <a:cs typeface="Verdana"/>
              </a:rPr>
              <a:t>Her Harlotries Lest I  Strip Her </a:t>
            </a:r>
            <a:r>
              <a:rPr sz="4400" spc="-10" dirty="0">
                <a:latin typeface="Verdana"/>
                <a:cs typeface="Verdana"/>
              </a:rPr>
              <a:t>Naked </a:t>
            </a:r>
            <a:r>
              <a:rPr sz="4400" dirty="0">
                <a:latin typeface="Verdana"/>
                <a:cs typeface="Verdana"/>
              </a:rPr>
              <a:t>(v1-13)</a:t>
            </a:r>
            <a:endParaRPr lang="en-US" sz="4400" dirty="0">
              <a:latin typeface="Verdana"/>
              <a:cs typeface="Verdana"/>
            </a:endParaRPr>
          </a:p>
          <a:p>
            <a:pPr marL="924560" marR="5080" indent="-571500" algn="l">
              <a:lnSpc>
                <a:spcPct val="125499"/>
              </a:lnSpc>
              <a:spcBef>
                <a:spcPts val="1610"/>
              </a:spcBef>
              <a:buFont typeface="Arial" panose="020B0604020202020204" pitchFamily="34" charset="0"/>
              <a:buChar char="•"/>
            </a:pPr>
            <a:r>
              <a:rPr sz="4400" dirty="0">
                <a:latin typeface="Verdana"/>
                <a:cs typeface="Verdana"/>
              </a:rPr>
              <a:t>I Will Betroth </a:t>
            </a:r>
            <a:r>
              <a:rPr sz="4400" spc="-90" dirty="0">
                <a:latin typeface="Verdana"/>
                <a:cs typeface="Verdana"/>
              </a:rPr>
              <a:t>You </a:t>
            </a:r>
            <a:r>
              <a:rPr sz="4400" spc="-235" dirty="0">
                <a:latin typeface="Verdana"/>
                <a:cs typeface="Verdana"/>
              </a:rPr>
              <a:t>To </a:t>
            </a:r>
            <a:r>
              <a:rPr sz="4400" spc="0" dirty="0">
                <a:latin typeface="Verdana"/>
                <a:cs typeface="Verdana"/>
              </a:rPr>
              <a:t>Me </a:t>
            </a:r>
            <a:r>
              <a:rPr sz="4400" spc="-20" dirty="0">
                <a:latin typeface="Verdana"/>
                <a:cs typeface="Verdana"/>
              </a:rPr>
              <a:t>Forever  </a:t>
            </a:r>
            <a:r>
              <a:rPr sz="4400" dirty="0">
                <a:latin typeface="Verdana"/>
                <a:cs typeface="Verdana"/>
              </a:rPr>
              <a:t>(v14-23)</a:t>
            </a:r>
          </a:p>
        </p:txBody>
      </p:sp>
      <p:sp>
        <p:nvSpPr>
          <p:cNvPr id="6" name="object 6"/>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3" name="Slide Number Placeholder 2">
            <a:extLst>
              <a:ext uri="{FF2B5EF4-FFF2-40B4-BE49-F238E27FC236}">
                <a16:creationId xmlns:a16="http://schemas.microsoft.com/office/drawing/2014/main" id="{72525665-037D-40B0-B858-F073653A4B04}"/>
              </a:ext>
            </a:extLst>
          </p:cNvPr>
          <p:cNvSpPr>
            <a:spLocks noGrp="1"/>
          </p:cNvSpPr>
          <p:nvPr>
            <p:ph type="sldNum" sz="quarter" idx="12"/>
          </p:nvPr>
        </p:nvSpPr>
        <p:spPr/>
        <p:txBody>
          <a:bodyPr/>
          <a:lstStyle/>
          <a:p>
            <a:pPr>
              <a:defRPr/>
            </a:pPr>
            <a:fld id="{44E0C004-35FE-499D-98D4-0BB6BD9C6739}" type="slidenum">
              <a:rPr lang="en-US" altLang="en-US" smtClean="0"/>
              <a:pPr>
                <a:defRPr/>
              </a:pPr>
              <a:t>54</a:t>
            </a:fld>
            <a:endParaRPr lang="en-US" altLang="en-US"/>
          </a:p>
        </p:txBody>
      </p:sp>
    </p:spTree>
    <p:extLst>
      <p:ext uri="{BB962C8B-B14F-4D97-AF65-F5344CB8AC3E}">
        <p14:creationId xmlns:p14="http://schemas.microsoft.com/office/powerpoint/2010/main" val="3511804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9074" y="326733"/>
            <a:ext cx="3346450" cy="1130935"/>
          </a:xfrm>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710" dirty="0"/>
              <a:t>3</a:t>
            </a:r>
          </a:p>
        </p:txBody>
      </p:sp>
      <p:sp>
        <p:nvSpPr>
          <p:cNvPr id="3" name="object 3"/>
          <p:cNvSpPr/>
          <p:nvPr/>
        </p:nvSpPr>
        <p:spPr>
          <a:xfrm>
            <a:off x="688588" y="4227154"/>
            <a:ext cx="336567" cy="2901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66747" y="1456624"/>
            <a:ext cx="11125200" cy="4104640"/>
          </a:xfrm>
          <a:prstGeom prst="rect">
            <a:avLst/>
          </a:prstGeom>
        </p:spPr>
        <p:txBody>
          <a:bodyPr vert="horz" wrap="square" lIns="0" tIns="9525" rIns="0" bIns="0" rtlCol="0">
            <a:spAutoFit/>
          </a:bodyPr>
          <a:lstStyle/>
          <a:p>
            <a:pPr marL="12700" marR="1143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3:1, </a:t>
            </a:r>
            <a:r>
              <a:rPr sz="2950" spc="15" dirty="0">
                <a:solidFill>
                  <a:srgbClr val="415777"/>
                </a:solidFill>
                <a:latin typeface="Verdana"/>
                <a:cs typeface="Verdana"/>
              </a:rPr>
              <a:t>Then </a:t>
            </a:r>
            <a:r>
              <a:rPr sz="2950" spc="10" dirty="0">
                <a:solidFill>
                  <a:srgbClr val="415777"/>
                </a:solidFill>
                <a:latin typeface="Verdana"/>
                <a:cs typeface="Verdana"/>
              </a:rPr>
              <a:t>the Lord said to </a:t>
            </a:r>
            <a:r>
              <a:rPr sz="2950" spc="15" dirty="0">
                <a:solidFill>
                  <a:srgbClr val="415777"/>
                </a:solidFill>
                <a:latin typeface="Verdana"/>
                <a:cs typeface="Verdana"/>
              </a:rPr>
              <a:t>me, "Go </a:t>
            </a:r>
            <a:r>
              <a:rPr sz="2950" spc="10" dirty="0">
                <a:solidFill>
                  <a:srgbClr val="415777"/>
                </a:solidFill>
                <a:latin typeface="Verdana"/>
                <a:cs typeface="Verdana"/>
              </a:rPr>
              <a:t>again, </a:t>
            </a:r>
            <a:r>
              <a:rPr sz="2950" dirty="0">
                <a:solidFill>
                  <a:srgbClr val="415777"/>
                </a:solidFill>
                <a:latin typeface="Verdana"/>
                <a:cs typeface="Verdana"/>
              </a:rPr>
              <a:t>love </a:t>
            </a:r>
            <a:r>
              <a:rPr sz="2950" spc="15" dirty="0">
                <a:solidFill>
                  <a:srgbClr val="415777"/>
                </a:solidFill>
                <a:latin typeface="Verdana"/>
                <a:cs typeface="Verdana"/>
              </a:rPr>
              <a:t>a  </a:t>
            </a:r>
            <a:r>
              <a:rPr sz="2950" spc="25" dirty="0">
                <a:solidFill>
                  <a:srgbClr val="415777"/>
                </a:solidFill>
                <a:latin typeface="Verdana"/>
                <a:cs typeface="Verdana"/>
              </a:rPr>
              <a:t>woman </a:t>
            </a:r>
            <a:r>
              <a:rPr sz="2950" spc="15" dirty="0">
                <a:solidFill>
                  <a:srgbClr val="415777"/>
                </a:solidFill>
                <a:latin typeface="Verdana"/>
                <a:cs typeface="Verdana"/>
              </a:rPr>
              <a:t>who </a:t>
            </a:r>
            <a:r>
              <a:rPr sz="2950" spc="5" dirty="0">
                <a:solidFill>
                  <a:srgbClr val="415777"/>
                </a:solidFill>
                <a:latin typeface="Verdana"/>
                <a:cs typeface="Verdana"/>
              </a:rPr>
              <a:t>is </a:t>
            </a:r>
            <a:r>
              <a:rPr sz="2950" spc="0" dirty="0">
                <a:solidFill>
                  <a:srgbClr val="415777"/>
                </a:solidFill>
                <a:latin typeface="Verdana"/>
                <a:cs typeface="Verdana"/>
              </a:rPr>
              <a:t>loved </a:t>
            </a:r>
            <a:r>
              <a:rPr sz="2950" spc="10" dirty="0">
                <a:solidFill>
                  <a:srgbClr val="415777"/>
                </a:solidFill>
                <a:latin typeface="Verdana"/>
                <a:cs typeface="Verdana"/>
              </a:rPr>
              <a:t>by </a:t>
            </a:r>
            <a:r>
              <a:rPr sz="2950" spc="15" dirty="0">
                <a:solidFill>
                  <a:srgbClr val="415777"/>
                </a:solidFill>
                <a:latin typeface="Verdana"/>
                <a:cs typeface="Verdana"/>
              </a:rPr>
              <a:t>a </a:t>
            </a:r>
            <a:r>
              <a:rPr sz="2950" spc="0" dirty="0">
                <a:solidFill>
                  <a:srgbClr val="415777"/>
                </a:solidFill>
                <a:latin typeface="Verdana"/>
                <a:cs typeface="Verdana"/>
              </a:rPr>
              <a:t>lover </a:t>
            </a:r>
            <a:r>
              <a:rPr sz="2950" spc="15" dirty="0">
                <a:solidFill>
                  <a:srgbClr val="415777"/>
                </a:solidFill>
                <a:latin typeface="Verdana"/>
                <a:cs typeface="Verdana"/>
              </a:rPr>
              <a:t>and </a:t>
            </a:r>
            <a:r>
              <a:rPr sz="2950" spc="5" dirty="0">
                <a:solidFill>
                  <a:srgbClr val="415777"/>
                </a:solidFill>
                <a:latin typeface="Verdana"/>
                <a:cs typeface="Verdana"/>
              </a:rPr>
              <a:t>is </a:t>
            </a:r>
            <a:r>
              <a:rPr sz="2950" spc="10" dirty="0">
                <a:solidFill>
                  <a:srgbClr val="415777"/>
                </a:solidFill>
                <a:latin typeface="Verdana"/>
                <a:cs typeface="Verdana"/>
              </a:rPr>
              <a:t>committing  </a:t>
            </a:r>
            <a:r>
              <a:rPr sz="2950" spc="-20" dirty="0">
                <a:solidFill>
                  <a:srgbClr val="415777"/>
                </a:solidFill>
                <a:latin typeface="Verdana"/>
                <a:cs typeface="Verdana"/>
              </a:rPr>
              <a:t>adultery, </a:t>
            </a:r>
            <a:r>
              <a:rPr sz="2950" spc="5" dirty="0">
                <a:solidFill>
                  <a:srgbClr val="415777"/>
                </a:solidFill>
                <a:latin typeface="Verdana"/>
                <a:cs typeface="Verdana"/>
              </a:rPr>
              <a:t>just </a:t>
            </a:r>
            <a:r>
              <a:rPr sz="2950" spc="0" dirty="0">
                <a:solidFill>
                  <a:srgbClr val="415777"/>
                </a:solidFill>
                <a:latin typeface="Verdana"/>
                <a:cs typeface="Verdana"/>
              </a:rPr>
              <a:t>like </a:t>
            </a:r>
            <a:r>
              <a:rPr sz="2950" spc="10" dirty="0">
                <a:solidFill>
                  <a:srgbClr val="415777"/>
                </a:solidFill>
                <a:latin typeface="Verdana"/>
                <a:cs typeface="Verdana"/>
              </a:rPr>
              <a:t>the </a:t>
            </a:r>
            <a:r>
              <a:rPr sz="2950" dirty="0">
                <a:solidFill>
                  <a:srgbClr val="415777"/>
                </a:solidFill>
                <a:latin typeface="Verdana"/>
                <a:cs typeface="Verdana"/>
              </a:rPr>
              <a:t>love </a:t>
            </a:r>
            <a:r>
              <a:rPr sz="2950" spc="10" dirty="0">
                <a:solidFill>
                  <a:srgbClr val="415777"/>
                </a:solidFill>
                <a:latin typeface="Verdana"/>
                <a:cs typeface="Verdana"/>
              </a:rPr>
              <a:t>of the Lord for the children of  </a:t>
            </a:r>
            <a:r>
              <a:rPr sz="2950" spc="0" dirty="0">
                <a:solidFill>
                  <a:srgbClr val="415777"/>
                </a:solidFill>
                <a:latin typeface="Verdana"/>
                <a:cs typeface="Verdana"/>
              </a:rPr>
              <a:t>Israel, </a:t>
            </a:r>
            <a:r>
              <a:rPr sz="2950" spc="15" dirty="0">
                <a:solidFill>
                  <a:srgbClr val="415777"/>
                </a:solidFill>
                <a:latin typeface="Verdana"/>
                <a:cs typeface="Verdana"/>
              </a:rPr>
              <a:t>who </a:t>
            </a:r>
            <a:r>
              <a:rPr sz="2950" spc="10" dirty="0">
                <a:solidFill>
                  <a:srgbClr val="415777"/>
                </a:solidFill>
                <a:latin typeface="Verdana"/>
                <a:cs typeface="Verdana"/>
              </a:rPr>
              <a:t>look to other gods </a:t>
            </a:r>
            <a:r>
              <a:rPr sz="2950" spc="15" dirty="0">
                <a:solidFill>
                  <a:srgbClr val="415777"/>
                </a:solidFill>
                <a:latin typeface="Verdana"/>
                <a:cs typeface="Verdana"/>
              </a:rPr>
              <a:t>and </a:t>
            </a:r>
            <a:r>
              <a:rPr sz="2950" dirty="0">
                <a:solidFill>
                  <a:srgbClr val="415777"/>
                </a:solidFill>
                <a:latin typeface="Verdana"/>
                <a:cs typeface="Verdana"/>
              </a:rPr>
              <a:t>love </a:t>
            </a:r>
            <a:r>
              <a:rPr sz="2950" spc="10" dirty="0">
                <a:solidFill>
                  <a:srgbClr val="415777"/>
                </a:solidFill>
                <a:latin typeface="Verdana"/>
                <a:cs typeface="Verdana"/>
              </a:rPr>
              <a:t>the </a:t>
            </a:r>
            <a:r>
              <a:rPr sz="2950" spc="0" dirty="0">
                <a:solidFill>
                  <a:srgbClr val="415777"/>
                </a:solidFill>
                <a:latin typeface="Verdana"/>
                <a:cs typeface="Verdana"/>
              </a:rPr>
              <a:t>raisin </a:t>
            </a:r>
            <a:r>
              <a:rPr sz="2950" spc="5" dirty="0">
                <a:solidFill>
                  <a:srgbClr val="415777"/>
                </a:solidFill>
                <a:latin typeface="Verdana"/>
                <a:cs typeface="Verdana"/>
              </a:rPr>
              <a:t>cakes </a:t>
            </a:r>
            <a:r>
              <a:rPr sz="2950" spc="10" dirty="0">
                <a:solidFill>
                  <a:srgbClr val="415777"/>
                </a:solidFill>
                <a:latin typeface="Verdana"/>
                <a:cs typeface="Verdana"/>
              </a:rPr>
              <a:t>of  the</a:t>
            </a:r>
            <a:r>
              <a:rPr sz="2950" spc="0" dirty="0">
                <a:solidFill>
                  <a:srgbClr val="415777"/>
                </a:solidFill>
                <a:latin typeface="Verdana"/>
                <a:cs typeface="Verdana"/>
              </a:rPr>
              <a:t> </a:t>
            </a:r>
            <a:r>
              <a:rPr sz="2950" spc="10" dirty="0">
                <a:solidFill>
                  <a:srgbClr val="415777"/>
                </a:solidFill>
                <a:latin typeface="Verdana"/>
                <a:cs typeface="Verdana"/>
              </a:rPr>
              <a:t>pagans."</a:t>
            </a:r>
            <a:endParaRPr sz="2950">
              <a:latin typeface="Verdana"/>
              <a:cs typeface="Verdana"/>
            </a:endParaRPr>
          </a:p>
          <a:p>
            <a:pPr marL="353060" marR="5080">
              <a:lnSpc>
                <a:spcPct val="125499"/>
              </a:lnSpc>
              <a:spcBef>
                <a:spcPts val="890"/>
              </a:spcBef>
            </a:pPr>
            <a:r>
              <a:rPr sz="4400" spc="-10" dirty="0">
                <a:latin typeface="Verdana"/>
                <a:cs typeface="Verdana"/>
              </a:rPr>
              <a:t>Israel </a:t>
            </a:r>
            <a:r>
              <a:rPr sz="4400" dirty="0">
                <a:latin typeface="Verdana"/>
                <a:cs typeface="Verdana"/>
              </a:rPr>
              <a:t>Shall </a:t>
            </a:r>
            <a:r>
              <a:rPr sz="4400" spc="-20" dirty="0">
                <a:latin typeface="Verdana"/>
                <a:cs typeface="Verdana"/>
              </a:rPr>
              <a:t>Return </a:t>
            </a:r>
            <a:r>
              <a:rPr sz="4400" dirty="0">
                <a:latin typeface="Verdana"/>
                <a:cs typeface="Verdana"/>
              </a:rPr>
              <a:t>And Seek The Lord  (v1-5)</a:t>
            </a:r>
            <a:endParaRPr sz="4400">
              <a:latin typeface="Verdana"/>
              <a:cs typeface="Verdana"/>
            </a:endParaRPr>
          </a:p>
        </p:txBody>
      </p:sp>
      <p:sp>
        <p:nvSpPr>
          <p:cNvPr id="5" name="object 5"/>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D1DB2FDE-D389-4487-9E7B-44CDE869A559}"/>
              </a:ext>
            </a:extLst>
          </p:cNvPr>
          <p:cNvSpPr>
            <a:spLocks noGrp="1"/>
          </p:cNvSpPr>
          <p:nvPr>
            <p:ph type="sldNum" sz="quarter" idx="12"/>
          </p:nvPr>
        </p:nvSpPr>
        <p:spPr/>
        <p:txBody>
          <a:bodyPr/>
          <a:lstStyle/>
          <a:p>
            <a:pPr>
              <a:defRPr/>
            </a:pPr>
            <a:fld id="{44E0C004-35FE-499D-98D4-0BB6BD9C6739}" type="slidenum">
              <a:rPr lang="en-US" altLang="en-US" smtClean="0"/>
              <a:pPr>
                <a:defRPr/>
              </a:pPr>
              <a:t>55</a:t>
            </a:fld>
            <a:endParaRPr lang="en-US" altLang="en-US"/>
          </a:p>
        </p:txBody>
      </p:sp>
    </p:spTree>
    <p:extLst>
      <p:ext uri="{BB962C8B-B14F-4D97-AF65-F5344CB8AC3E}">
        <p14:creationId xmlns:p14="http://schemas.microsoft.com/office/powerpoint/2010/main" val="4036914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5187" y="326733"/>
            <a:ext cx="3514090" cy="1130935"/>
          </a:xfrm>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605" dirty="0"/>
              <a:t>4</a:t>
            </a:r>
          </a:p>
        </p:txBody>
      </p:sp>
      <p:sp>
        <p:nvSpPr>
          <p:cNvPr id="3" name="object 3"/>
          <p:cNvSpPr/>
          <p:nvPr/>
        </p:nvSpPr>
        <p:spPr>
          <a:xfrm>
            <a:off x="688588" y="3721139"/>
            <a:ext cx="336567" cy="2901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8588" y="5403889"/>
            <a:ext cx="336567" cy="2901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8588" y="7086639"/>
            <a:ext cx="336567" cy="2901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66747" y="1456624"/>
            <a:ext cx="10870565" cy="6964045"/>
          </a:xfrm>
          <a:prstGeom prst="rect">
            <a:avLst/>
          </a:prstGeom>
        </p:spPr>
        <p:txBody>
          <a:bodyPr vert="horz" wrap="square" lIns="0" tIns="9525" rIns="0" bIns="0" rtlCol="0">
            <a:spAutoFit/>
          </a:bodyPr>
          <a:lstStyle/>
          <a:p>
            <a:pPr marL="12700" marR="508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4:12, </a:t>
            </a:r>
            <a:r>
              <a:rPr sz="2950" spc="25" dirty="0">
                <a:solidFill>
                  <a:srgbClr val="415777"/>
                </a:solidFill>
                <a:latin typeface="Verdana"/>
                <a:cs typeface="Verdana"/>
              </a:rPr>
              <a:t>My </a:t>
            </a:r>
            <a:r>
              <a:rPr sz="2950" spc="10" dirty="0">
                <a:solidFill>
                  <a:srgbClr val="415777"/>
                </a:solidFill>
                <a:latin typeface="Verdana"/>
                <a:cs typeface="Verdana"/>
              </a:rPr>
              <a:t>people </a:t>
            </a:r>
            <a:r>
              <a:rPr sz="2950" spc="15" dirty="0">
                <a:solidFill>
                  <a:srgbClr val="415777"/>
                </a:solidFill>
                <a:latin typeface="Verdana"/>
                <a:cs typeface="Verdana"/>
              </a:rPr>
              <a:t>ask </a:t>
            </a:r>
            <a:r>
              <a:rPr sz="2950" spc="10" dirty="0">
                <a:solidFill>
                  <a:srgbClr val="415777"/>
                </a:solidFill>
                <a:latin typeface="Verdana"/>
                <a:cs typeface="Verdana"/>
              </a:rPr>
              <a:t>counsel </a:t>
            </a:r>
            <a:r>
              <a:rPr sz="2950" spc="15" dirty="0">
                <a:solidFill>
                  <a:srgbClr val="415777"/>
                </a:solidFill>
                <a:latin typeface="Verdana"/>
                <a:cs typeface="Verdana"/>
              </a:rPr>
              <a:t>from </a:t>
            </a:r>
            <a:r>
              <a:rPr sz="2950" spc="5" dirty="0">
                <a:solidFill>
                  <a:srgbClr val="415777"/>
                </a:solidFill>
                <a:latin typeface="Verdana"/>
                <a:cs typeface="Verdana"/>
              </a:rPr>
              <a:t>their </a:t>
            </a:r>
            <a:r>
              <a:rPr sz="2950" spc="15" dirty="0">
                <a:solidFill>
                  <a:srgbClr val="415777"/>
                </a:solidFill>
                <a:latin typeface="Verdana"/>
                <a:cs typeface="Verdana"/>
              </a:rPr>
              <a:t>wooden  </a:t>
            </a:r>
            <a:r>
              <a:rPr sz="2950" spc="5" dirty="0">
                <a:solidFill>
                  <a:srgbClr val="415777"/>
                </a:solidFill>
                <a:latin typeface="Verdana"/>
                <a:cs typeface="Verdana"/>
              </a:rPr>
              <a:t>idols, </a:t>
            </a:r>
            <a:r>
              <a:rPr sz="2950" spc="15" dirty="0">
                <a:solidFill>
                  <a:srgbClr val="415777"/>
                </a:solidFill>
                <a:latin typeface="Verdana"/>
                <a:cs typeface="Verdana"/>
              </a:rPr>
              <a:t>And </a:t>
            </a:r>
            <a:r>
              <a:rPr sz="2950" spc="5" dirty="0">
                <a:solidFill>
                  <a:srgbClr val="415777"/>
                </a:solidFill>
                <a:latin typeface="Verdana"/>
                <a:cs typeface="Verdana"/>
              </a:rPr>
              <a:t>their </a:t>
            </a:r>
            <a:r>
              <a:rPr sz="2950" spc="10" dirty="0">
                <a:solidFill>
                  <a:srgbClr val="415777"/>
                </a:solidFill>
                <a:latin typeface="Verdana"/>
                <a:cs typeface="Verdana"/>
              </a:rPr>
              <a:t>staff informs them. </a:t>
            </a:r>
            <a:r>
              <a:rPr sz="2950" spc="-10" dirty="0">
                <a:solidFill>
                  <a:srgbClr val="415777"/>
                </a:solidFill>
                <a:latin typeface="Verdana"/>
                <a:cs typeface="Verdana"/>
              </a:rPr>
              <a:t>For </a:t>
            </a:r>
            <a:r>
              <a:rPr sz="2950" spc="10" dirty="0">
                <a:solidFill>
                  <a:srgbClr val="415777"/>
                </a:solidFill>
                <a:latin typeface="Verdana"/>
                <a:cs typeface="Verdana"/>
              </a:rPr>
              <a:t>the </a:t>
            </a:r>
            <a:r>
              <a:rPr sz="2950" spc="5" dirty="0">
                <a:solidFill>
                  <a:srgbClr val="415777"/>
                </a:solidFill>
                <a:latin typeface="Verdana"/>
                <a:cs typeface="Verdana"/>
              </a:rPr>
              <a:t>spirit </a:t>
            </a:r>
            <a:r>
              <a:rPr sz="2950" spc="10" dirty="0">
                <a:solidFill>
                  <a:srgbClr val="415777"/>
                </a:solidFill>
                <a:latin typeface="Verdana"/>
                <a:cs typeface="Verdana"/>
              </a:rPr>
              <a:t>of  </a:t>
            </a:r>
            <a:r>
              <a:rPr sz="2950" spc="5" dirty="0">
                <a:solidFill>
                  <a:srgbClr val="415777"/>
                </a:solidFill>
                <a:latin typeface="Verdana"/>
                <a:cs typeface="Verdana"/>
              </a:rPr>
              <a:t>harlotry </a:t>
            </a:r>
            <a:r>
              <a:rPr sz="2950" spc="10" dirty="0">
                <a:solidFill>
                  <a:srgbClr val="415777"/>
                </a:solidFill>
                <a:latin typeface="Verdana"/>
                <a:cs typeface="Verdana"/>
              </a:rPr>
              <a:t>has caused </a:t>
            </a:r>
            <a:r>
              <a:rPr sz="2950" spc="15" dirty="0">
                <a:solidFill>
                  <a:srgbClr val="415777"/>
                </a:solidFill>
                <a:latin typeface="Verdana"/>
                <a:cs typeface="Verdana"/>
              </a:rPr>
              <a:t>them </a:t>
            </a:r>
            <a:r>
              <a:rPr sz="2950" spc="10" dirty="0">
                <a:solidFill>
                  <a:srgbClr val="415777"/>
                </a:solidFill>
                <a:latin typeface="Verdana"/>
                <a:cs typeface="Verdana"/>
              </a:rPr>
              <a:t>to </a:t>
            </a:r>
            <a:r>
              <a:rPr sz="2950" spc="-45" dirty="0">
                <a:solidFill>
                  <a:srgbClr val="415777"/>
                </a:solidFill>
                <a:latin typeface="Verdana"/>
                <a:cs typeface="Verdana"/>
              </a:rPr>
              <a:t>stray, </a:t>
            </a:r>
            <a:r>
              <a:rPr sz="2950" spc="15" dirty="0">
                <a:solidFill>
                  <a:srgbClr val="415777"/>
                </a:solidFill>
                <a:latin typeface="Verdana"/>
                <a:cs typeface="Verdana"/>
              </a:rPr>
              <a:t>And </a:t>
            </a:r>
            <a:r>
              <a:rPr sz="2950" spc="10" dirty="0">
                <a:solidFill>
                  <a:srgbClr val="415777"/>
                </a:solidFill>
                <a:latin typeface="Verdana"/>
                <a:cs typeface="Verdana"/>
              </a:rPr>
              <a:t>they </a:t>
            </a:r>
            <a:r>
              <a:rPr sz="2950" spc="0" dirty="0">
                <a:solidFill>
                  <a:srgbClr val="415777"/>
                </a:solidFill>
                <a:latin typeface="Verdana"/>
                <a:cs typeface="Verdana"/>
              </a:rPr>
              <a:t>have </a:t>
            </a:r>
            <a:r>
              <a:rPr sz="2950" spc="5" dirty="0">
                <a:solidFill>
                  <a:srgbClr val="415777"/>
                </a:solidFill>
                <a:latin typeface="Verdana"/>
                <a:cs typeface="Verdana"/>
              </a:rPr>
              <a:t>played  </a:t>
            </a:r>
            <a:r>
              <a:rPr sz="2950" spc="10" dirty="0">
                <a:solidFill>
                  <a:srgbClr val="415777"/>
                </a:solidFill>
                <a:latin typeface="Verdana"/>
                <a:cs typeface="Verdana"/>
              </a:rPr>
              <a:t>the harlot against </a:t>
            </a:r>
            <a:r>
              <a:rPr sz="2950" spc="5" dirty="0">
                <a:solidFill>
                  <a:srgbClr val="415777"/>
                </a:solidFill>
                <a:latin typeface="Verdana"/>
                <a:cs typeface="Verdana"/>
              </a:rPr>
              <a:t>their</a:t>
            </a:r>
            <a:r>
              <a:rPr sz="2950" spc="-10" dirty="0">
                <a:solidFill>
                  <a:srgbClr val="415777"/>
                </a:solidFill>
                <a:latin typeface="Verdana"/>
                <a:cs typeface="Verdana"/>
              </a:rPr>
              <a:t> </a:t>
            </a:r>
            <a:r>
              <a:rPr sz="2950" spc="10" dirty="0">
                <a:solidFill>
                  <a:srgbClr val="415777"/>
                </a:solidFill>
                <a:latin typeface="Verdana"/>
                <a:cs typeface="Verdana"/>
              </a:rPr>
              <a:t>God.</a:t>
            </a:r>
            <a:endParaRPr sz="2950">
              <a:latin typeface="Verdana"/>
              <a:cs typeface="Verdana"/>
            </a:endParaRPr>
          </a:p>
          <a:p>
            <a:pPr marL="353060" marR="79375">
              <a:lnSpc>
                <a:spcPct val="125499"/>
              </a:lnSpc>
              <a:spcBef>
                <a:spcPts val="505"/>
              </a:spcBef>
            </a:pPr>
            <a:r>
              <a:rPr sz="4400" spc="0" dirty="0">
                <a:latin typeface="Verdana"/>
                <a:cs typeface="Verdana"/>
              </a:rPr>
              <a:t>My </a:t>
            </a:r>
            <a:r>
              <a:rPr sz="4400" spc="-20" dirty="0">
                <a:latin typeface="Verdana"/>
                <a:cs typeface="Verdana"/>
              </a:rPr>
              <a:t>People </a:t>
            </a:r>
            <a:r>
              <a:rPr sz="4400" spc="0" dirty="0">
                <a:latin typeface="Verdana"/>
                <a:cs typeface="Verdana"/>
              </a:rPr>
              <a:t>Are </a:t>
            </a:r>
            <a:r>
              <a:rPr sz="4400" spc="-10" dirty="0">
                <a:latin typeface="Verdana"/>
                <a:cs typeface="Verdana"/>
              </a:rPr>
              <a:t>Destroyed </a:t>
            </a:r>
            <a:r>
              <a:rPr sz="4400" spc="-35" dirty="0">
                <a:latin typeface="Verdana"/>
                <a:cs typeface="Verdana"/>
              </a:rPr>
              <a:t>For </a:t>
            </a:r>
            <a:r>
              <a:rPr sz="4400" dirty="0">
                <a:latin typeface="Verdana"/>
                <a:cs typeface="Verdana"/>
              </a:rPr>
              <a:t>Lack Of  Knowledge</a:t>
            </a:r>
            <a:r>
              <a:rPr sz="4400" spc="-5" dirty="0">
                <a:latin typeface="Verdana"/>
                <a:cs typeface="Verdana"/>
              </a:rPr>
              <a:t> </a:t>
            </a:r>
            <a:r>
              <a:rPr sz="4400" dirty="0">
                <a:latin typeface="Verdana"/>
                <a:cs typeface="Verdana"/>
              </a:rPr>
              <a:t>(v1-10)</a:t>
            </a:r>
            <a:endParaRPr sz="4400">
              <a:latin typeface="Verdana"/>
              <a:cs typeface="Verdana"/>
            </a:endParaRPr>
          </a:p>
          <a:p>
            <a:pPr marL="353060" marR="793115">
              <a:lnSpc>
                <a:spcPts val="6620"/>
              </a:lnSpc>
              <a:spcBef>
                <a:spcPts val="445"/>
              </a:spcBef>
            </a:pPr>
            <a:r>
              <a:rPr sz="4400" spc="0" dirty="0">
                <a:latin typeface="Verdana"/>
                <a:cs typeface="Verdana"/>
              </a:rPr>
              <a:t>My </a:t>
            </a:r>
            <a:r>
              <a:rPr sz="4400" spc="-20" dirty="0">
                <a:latin typeface="Verdana"/>
                <a:cs typeface="Verdana"/>
              </a:rPr>
              <a:t>People </a:t>
            </a:r>
            <a:r>
              <a:rPr sz="4400" spc="0" dirty="0">
                <a:latin typeface="Verdana"/>
                <a:cs typeface="Verdana"/>
              </a:rPr>
              <a:t>Ask </a:t>
            </a:r>
            <a:r>
              <a:rPr sz="4400" dirty="0">
                <a:latin typeface="Verdana"/>
                <a:cs typeface="Verdana"/>
              </a:rPr>
              <a:t>Counsel From Their  Idols</a:t>
            </a:r>
            <a:r>
              <a:rPr sz="4400" spc="-5" dirty="0">
                <a:latin typeface="Verdana"/>
                <a:cs typeface="Verdana"/>
              </a:rPr>
              <a:t> </a:t>
            </a:r>
            <a:r>
              <a:rPr sz="4400" dirty="0">
                <a:latin typeface="Verdana"/>
                <a:cs typeface="Verdana"/>
              </a:rPr>
              <a:t>(v11-14)</a:t>
            </a:r>
            <a:endParaRPr sz="4400">
              <a:latin typeface="Verdana"/>
              <a:cs typeface="Verdana"/>
            </a:endParaRPr>
          </a:p>
          <a:p>
            <a:pPr marL="353060" marR="588645">
              <a:lnSpc>
                <a:spcPts val="6630"/>
              </a:lnSpc>
              <a:spcBef>
                <a:spcPts val="5"/>
              </a:spcBef>
            </a:pPr>
            <a:r>
              <a:rPr sz="4400" dirty="0">
                <a:latin typeface="Verdana"/>
                <a:cs typeface="Verdana"/>
              </a:rPr>
              <a:t>Though </a:t>
            </a:r>
            <a:r>
              <a:rPr sz="4400" spc="-10" dirty="0">
                <a:latin typeface="Verdana"/>
                <a:cs typeface="Verdana"/>
              </a:rPr>
              <a:t>Israel </a:t>
            </a:r>
            <a:r>
              <a:rPr sz="4400" spc="-5" dirty="0">
                <a:latin typeface="Verdana"/>
                <a:cs typeface="Verdana"/>
              </a:rPr>
              <a:t>Plays </a:t>
            </a:r>
            <a:r>
              <a:rPr sz="4400" dirty="0">
                <a:latin typeface="Verdana"/>
                <a:cs typeface="Verdana"/>
              </a:rPr>
              <a:t>The Harlot, Let  Not Judah Offend</a:t>
            </a:r>
            <a:r>
              <a:rPr sz="4400" spc="-10" dirty="0">
                <a:latin typeface="Verdana"/>
                <a:cs typeface="Verdana"/>
              </a:rPr>
              <a:t> </a:t>
            </a:r>
            <a:r>
              <a:rPr sz="4400" dirty="0">
                <a:latin typeface="Verdana"/>
                <a:cs typeface="Verdana"/>
              </a:rPr>
              <a:t>(v15-19)</a:t>
            </a:r>
            <a:endParaRPr sz="4400">
              <a:latin typeface="Verdana"/>
              <a:cs typeface="Verdana"/>
            </a:endParaRPr>
          </a:p>
        </p:txBody>
      </p:sp>
      <p:sp>
        <p:nvSpPr>
          <p:cNvPr id="7" name="object 7"/>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8" name="Slide Number Placeholder 7">
            <a:extLst>
              <a:ext uri="{FF2B5EF4-FFF2-40B4-BE49-F238E27FC236}">
                <a16:creationId xmlns:a16="http://schemas.microsoft.com/office/drawing/2014/main" id="{DBA9A9CF-53B5-42E1-B5BA-84AD3275A767}"/>
              </a:ext>
            </a:extLst>
          </p:cNvPr>
          <p:cNvSpPr>
            <a:spLocks noGrp="1"/>
          </p:cNvSpPr>
          <p:nvPr>
            <p:ph type="sldNum" sz="quarter" idx="12"/>
          </p:nvPr>
        </p:nvSpPr>
        <p:spPr/>
        <p:txBody>
          <a:bodyPr/>
          <a:lstStyle/>
          <a:p>
            <a:pPr>
              <a:defRPr/>
            </a:pPr>
            <a:fld id="{44E0C004-35FE-499D-98D4-0BB6BD9C6739}" type="slidenum">
              <a:rPr lang="en-US" altLang="en-US" smtClean="0"/>
              <a:pPr>
                <a:defRPr/>
              </a:pPr>
              <a:t>56</a:t>
            </a:fld>
            <a:endParaRPr lang="en-US" altLang="en-US"/>
          </a:p>
        </p:txBody>
      </p:sp>
    </p:spTree>
    <p:extLst>
      <p:ext uri="{BB962C8B-B14F-4D97-AF65-F5344CB8AC3E}">
        <p14:creationId xmlns:p14="http://schemas.microsoft.com/office/powerpoint/2010/main" val="1731412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2551" y="326733"/>
            <a:ext cx="3359150" cy="1130935"/>
          </a:xfrm>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605" dirty="0"/>
              <a:t>5</a:t>
            </a:r>
          </a:p>
        </p:txBody>
      </p:sp>
      <p:sp>
        <p:nvSpPr>
          <p:cNvPr id="3" name="object 3"/>
          <p:cNvSpPr/>
          <p:nvPr/>
        </p:nvSpPr>
        <p:spPr>
          <a:xfrm>
            <a:off x="688588" y="3385779"/>
            <a:ext cx="336567" cy="2901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8588" y="5068529"/>
            <a:ext cx="336567" cy="29014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66747" y="1456624"/>
            <a:ext cx="11267440" cy="4104640"/>
          </a:xfrm>
          <a:prstGeom prst="rect">
            <a:avLst/>
          </a:prstGeom>
        </p:spPr>
        <p:txBody>
          <a:bodyPr vert="horz" wrap="square" lIns="0" tIns="9525" rIns="0" bIns="0" rtlCol="0">
            <a:spAutoFit/>
          </a:bodyPr>
          <a:lstStyle/>
          <a:p>
            <a:pPr marL="12700" marR="508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5:15, I </a:t>
            </a:r>
            <a:r>
              <a:rPr sz="2950" spc="5" dirty="0">
                <a:solidFill>
                  <a:srgbClr val="415777"/>
                </a:solidFill>
                <a:latin typeface="Verdana"/>
                <a:cs typeface="Verdana"/>
              </a:rPr>
              <a:t>will </a:t>
            </a:r>
            <a:r>
              <a:rPr sz="2950" spc="10" dirty="0">
                <a:solidFill>
                  <a:srgbClr val="415777"/>
                </a:solidFill>
                <a:latin typeface="Verdana"/>
                <a:cs typeface="Verdana"/>
              </a:rPr>
              <a:t>return again to </a:t>
            </a:r>
            <a:r>
              <a:rPr sz="2950" spc="25" dirty="0">
                <a:solidFill>
                  <a:srgbClr val="415777"/>
                </a:solidFill>
                <a:latin typeface="Verdana"/>
                <a:cs typeface="Verdana"/>
              </a:rPr>
              <a:t>My </a:t>
            </a:r>
            <a:r>
              <a:rPr sz="2950" spc="10" dirty="0">
                <a:solidFill>
                  <a:srgbClr val="415777"/>
                </a:solidFill>
                <a:latin typeface="Verdana"/>
                <a:cs typeface="Verdana"/>
              </a:rPr>
              <a:t>place </a:t>
            </a:r>
            <a:r>
              <a:rPr sz="2950" spc="0" dirty="0">
                <a:solidFill>
                  <a:srgbClr val="415777"/>
                </a:solidFill>
                <a:latin typeface="Verdana"/>
                <a:cs typeface="Verdana"/>
              </a:rPr>
              <a:t>Till </a:t>
            </a:r>
            <a:r>
              <a:rPr sz="2950" spc="10" dirty="0">
                <a:solidFill>
                  <a:srgbClr val="415777"/>
                </a:solidFill>
                <a:latin typeface="Verdana"/>
                <a:cs typeface="Verdana"/>
              </a:rPr>
              <a:t>they  acknowledge </a:t>
            </a:r>
            <a:r>
              <a:rPr sz="2950" spc="5" dirty="0">
                <a:solidFill>
                  <a:srgbClr val="415777"/>
                </a:solidFill>
                <a:latin typeface="Verdana"/>
                <a:cs typeface="Verdana"/>
              </a:rPr>
              <a:t>their </a:t>
            </a:r>
            <a:r>
              <a:rPr sz="2950" spc="10" dirty="0">
                <a:solidFill>
                  <a:srgbClr val="415777"/>
                </a:solidFill>
                <a:latin typeface="Verdana"/>
                <a:cs typeface="Verdana"/>
              </a:rPr>
              <a:t>offense. </a:t>
            </a:r>
            <a:r>
              <a:rPr sz="2950" spc="15" dirty="0">
                <a:solidFill>
                  <a:srgbClr val="415777"/>
                </a:solidFill>
                <a:latin typeface="Verdana"/>
                <a:cs typeface="Verdana"/>
              </a:rPr>
              <a:t>Then </a:t>
            </a:r>
            <a:r>
              <a:rPr sz="2950" spc="10" dirty="0">
                <a:solidFill>
                  <a:srgbClr val="415777"/>
                </a:solidFill>
                <a:latin typeface="Verdana"/>
                <a:cs typeface="Verdana"/>
              </a:rPr>
              <a:t>they </a:t>
            </a:r>
            <a:r>
              <a:rPr sz="2950" spc="5" dirty="0">
                <a:solidFill>
                  <a:srgbClr val="415777"/>
                </a:solidFill>
                <a:latin typeface="Verdana"/>
                <a:cs typeface="Verdana"/>
              </a:rPr>
              <a:t>will </a:t>
            </a:r>
            <a:r>
              <a:rPr sz="2950" spc="10" dirty="0">
                <a:solidFill>
                  <a:srgbClr val="415777"/>
                </a:solidFill>
                <a:latin typeface="Verdana"/>
                <a:cs typeface="Verdana"/>
              </a:rPr>
              <a:t>seek </a:t>
            </a:r>
            <a:r>
              <a:rPr sz="2950" spc="25" dirty="0">
                <a:solidFill>
                  <a:srgbClr val="415777"/>
                </a:solidFill>
                <a:latin typeface="Verdana"/>
                <a:cs typeface="Verdana"/>
              </a:rPr>
              <a:t>My </a:t>
            </a:r>
            <a:r>
              <a:rPr sz="2950" spc="10" dirty="0">
                <a:solidFill>
                  <a:srgbClr val="415777"/>
                </a:solidFill>
                <a:latin typeface="Verdana"/>
                <a:cs typeface="Verdana"/>
              </a:rPr>
              <a:t>face; In  </a:t>
            </a:r>
            <a:r>
              <a:rPr sz="2950" spc="5" dirty="0">
                <a:solidFill>
                  <a:srgbClr val="415777"/>
                </a:solidFill>
                <a:latin typeface="Verdana"/>
                <a:cs typeface="Verdana"/>
              </a:rPr>
              <a:t>their affliction </a:t>
            </a:r>
            <a:r>
              <a:rPr sz="2950" spc="10" dirty="0">
                <a:solidFill>
                  <a:srgbClr val="415777"/>
                </a:solidFill>
                <a:latin typeface="Verdana"/>
                <a:cs typeface="Verdana"/>
              </a:rPr>
              <a:t>they </a:t>
            </a:r>
            <a:r>
              <a:rPr sz="2950" spc="5" dirty="0">
                <a:solidFill>
                  <a:srgbClr val="415777"/>
                </a:solidFill>
                <a:latin typeface="Verdana"/>
                <a:cs typeface="Verdana"/>
              </a:rPr>
              <a:t>will </a:t>
            </a:r>
            <a:r>
              <a:rPr sz="2950" spc="10" dirty="0">
                <a:solidFill>
                  <a:srgbClr val="415777"/>
                </a:solidFill>
                <a:latin typeface="Verdana"/>
                <a:cs typeface="Verdana"/>
              </a:rPr>
              <a:t>earnestly seek</a:t>
            </a:r>
            <a:r>
              <a:rPr sz="2950" spc="0" dirty="0">
                <a:solidFill>
                  <a:srgbClr val="415777"/>
                </a:solidFill>
                <a:latin typeface="Verdana"/>
                <a:cs typeface="Verdana"/>
              </a:rPr>
              <a:t> </a:t>
            </a:r>
            <a:r>
              <a:rPr sz="2950" spc="15" dirty="0">
                <a:solidFill>
                  <a:srgbClr val="415777"/>
                </a:solidFill>
                <a:latin typeface="Verdana"/>
                <a:cs typeface="Verdana"/>
              </a:rPr>
              <a:t>Me.</a:t>
            </a:r>
            <a:endParaRPr sz="2950">
              <a:latin typeface="Verdana"/>
              <a:cs typeface="Verdana"/>
            </a:endParaRPr>
          </a:p>
          <a:p>
            <a:pPr marL="353060" marR="694690">
              <a:lnSpc>
                <a:spcPct val="125499"/>
              </a:lnSpc>
              <a:spcBef>
                <a:spcPts val="1465"/>
              </a:spcBef>
            </a:pPr>
            <a:r>
              <a:rPr sz="4400" dirty="0">
                <a:latin typeface="Verdana"/>
                <a:cs typeface="Verdana"/>
              </a:rPr>
              <a:t>They </a:t>
            </a:r>
            <a:r>
              <a:rPr sz="4400" spc="-15" dirty="0">
                <a:latin typeface="Verdana"/>
                <a:cs typeface="Verdana"/>
              </a:rPr>
              <a:t>Have </a:t>
            </a:r>
            <a:r>
              <a:rPr sz="4400" dirty="0">
                <a:latin typeface="Verdana"/>
                <a:cs typeface="Verdana"/>
              </a:rPr>
              <a:t>Dealt </a:t>
            </a:r>
            <a:r>
              <a:rPr sz="4400" spc="-35" dirty="0">
                <a:latin typeface="Verdana"/>
                <a:cs typeface="Verdana"/>
              </a:rPr>
              <a:t>Treacherously </a:t>
            </a:r>
            <a:r>
              <a:rPr sz="4400" dirty="0">
                <a:latin typeface="Verdana"/>
                <a:cs typeface="Verdana"/>
              </a:rPr>
              <a:t>With  The Lord</a:t>
            </a:r>
            <a:r>
              <a:rPr sz="4400" spc="-5" dirty="0">
                <a:latin typeface="Verdana"/>
                <a:cs typeface="Verdana"/>
              </a:rPr>
              <a:t> </a:t>
            </a:r>
            <a:r>
              <a:rPr sz="4400" dirty="0">
                <a:latin typeface="Verdana"/>
                <a:cs typeface="Verdana"/>
              </a:rPr>
              <a:t>(v1-12)</a:t>
            </a:r>
            <a:endParaRPr sz="4400">
              <a:latin typeface="Verdana"/>
              <a:cs typeface="Verdana"/>
            </a:endParaRPr>
          </a:p>
          <a:p>
            <a:pPr marL="353060">
              <a:lnSpc>
                <a:spcPct val="100000"/>
              </a:lnSpc>
              <a:spcBef>
                <a:spcPts val="1345"/>
              </a:spcBef>
            </a:pPr>
            <a:r>
              <a:rPr sz="4400" dirty="0">
                <a:latin typeface="Verdana"/>
                <a:cs typeface="Verdana"/>
              </a:rPr>
              <a:t>Assyria Cannot Cure </a:t>
            </a:r>
            <a:r>
              <a:rPr sz="4400" spc="-90" dirty="0">
                <a:latin typeface="Verdana"/>
                <a:cs typeface="Verdana"/>
              </a:rPr>
              <a:t>You</a:t>
            </a:r>
            <a:r>
              <a:rPr sz="4400" spc="-15" dirty="0">
                <a:latin typeface="Verdana"/>
                <a:cs typeface="Verdana"/>
              </a:rPr>
              <a:t> </a:t>
            </a:r>
            <a:r>
              <a:rPr sz="4400" dirty="0">
                <a:latin typeface="Verdana"/>
                <a:cs typeface="Verdana"/>
              </a:rPr>
              <a:t>(v13-15)</a:t>
            </a:r>
            <a:endParaRPr sz="4400">
              <a:latin typeface="Verdana"/>
              <a:cs typeface="Verdana"/>
            </a:endParaRPr>
          </a:p>
        </p:txBody>
      </p:sp>
      <p:sp>
        <p:nvSpPr>
          <p:cNvPr id="6" name="object 6"/>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7" name="Slide Number Placeholder 6">
            <a:extLst>
              <a:ext uri="{FF2B5EF4-FFF2-40B4-BE49-F238E27FC236}">
                <a16:creationId xmlns:a16="http://schemas.microsoft.com/office/drawing/2014/main" id="{B542BFAA-6A74-49F9-B3F4-D2ABA7A489A5}"/>
              </a:ext>
            </a:extLst>
          </p:cNvPr>
          <p:cNvSpPr>
            <a:spLocks noGrp="1"/>
          </p:cNvSpPr>
          <p:nvPr>
            <p:ph type="sldNum" sz="quarter" idx="12"/>
          </p:nvPr>
        </p:nvSpPr>
        <p:spPr/>
        <p:txBody>
          <a:bodyPr/>
          <a:lstStyle/>
          <a:p>
            <a:pPr>
              <a:defRPr/>
            </a:pPr>
            <a:fld id="{44E0C004-35FE-499D-98D4-0BB6BD9C6739}" type="slidenum">
              <a:rPr lang="en-US" altLang="en-US" smtClean="0"/>
              <a:pPr>
                <a:defRPr/>
              </a:pPr>
              <a:t>57</a:t>
            </a:fld>
            <a:endParaRPr lang="en-US" altLang="en-US"/>
          </a:p>
        </p:txBody>
      </p:sp>
    </p:spTree>
    <p:extLst>
      <p:ext uri="{BB962C8B-B14F-4D97-AF65-F5344CB8AC3E}">
        <p14:creationId xmlns:p14="http://schemas.microsoft.com/office/powerpoint/2010/main" val="408118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335" dirty="0"/>
              <a:t>6</a:t>
            </a:r>
          </a:p>
        </p:txBody>
      </p:sp>
      <p:sp>
        <p:nvSpPr>
          <p:cNvPr id="3" name="object 3"/>
          <p:cNvSpPr/>
          <p:nvPr/>
        </p:nvSpPr>
        <p:spPr>
          <a:xfrm>
            <a:off x="688588" y="3396705"/>
            <a:ext cx="336567" cy="2901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8588" y="4238080"/>
            <a:ext cx="336567" cy="2901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8588" y="5920830"/>
            <a:ext cx="336567" cy="2901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66747" y="1456624"/>
            <a:ext cx="10949305" cy="5798185"/>
          </a:xfrm>
          <a:prstGeom prst="rect">
            <a:avLst/>
          </a:prstGeom>
        </p:spPr>
        <p:txBody>
          <a:bodyPr vert="horz" wrap="square" lIns="0" tIns="9525" rIns="0" bIns="0" rtlCol="0">
            <a:spAutoFit/>
          </a:bodyPr>
          <a:lstStyle/>
          <a:p>
            <a:pPr marL="12700" marR="508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6:1, </a:t>
            </a:r>
            <a:r>
              <a:rPr sz="2950" spc="15" dirty="0">
                <a:solidFill>
                  <a:srgbClr val="415777"/>
                </a:solidFill>
                <a:latin typeface="Verdana"/>
                <a:cs typeface="Verdana"/>
              </a:rPr>
              <a:t>Come, and </a:t>
            </a:r>
            <a:r>
              <a:rPr sz="2950" spc="5" dirty="0">
                <a:solidFill>
                  <a:srgbClr val="415777"/>
                </a:solidFill>
                <a:latin typeface="Verdana"/>
                <a:cs typeface="Verdana"/>
              </a:rPr>
              <a:t>let </a:t>
            </a:r>
            <a:r>
              <a:rPr sz="2950" spc="10" dirty="0">
                <a:solidFill>
                  <a:srgbClr val="415777"/>
                </a:solidFill>
                <a:latin typeface="Verdana"/>
                <a:cs typeface="Verdana"/>
              </a:rPr>
              <a:t>us return to the Lord; </a:t>
            </a:r>
            <a:r>
              <a:rPr sz="2950" spc="-10" dirty="0">
                <a:solidFill>
                  <a:srgbClr val="415777"/>
                </a:solidFill>
                <a:latin typeface="Verdana"/>
                <a:cs typeface="Verdana"/>
              </a:rPr>
              <a:t>For </a:t>
            </a:r>
            <a:r>
              <a:rPr sz="2950" spc="15" dirty="0">
                <a:solidFill>
                  <a:srgbClr val="415777"/>
                </a:solidFill>
                <a:latin typeface="Verdana"/>
                <a:cs typeface="Verdana"/>
              </a:rPr>
              <a:t>He  </a:t>
            </a:r>
            <a:r>
              <a:rPr sz="2950" spc="10" dirty="0">
                <a:solidFill>
                  <a:srgbClr val="415777"/>
                </a:solidFill>
                <a:latin typeface="Verdana"/>
                <a:cs typeface="Verdana"/>
              </a:rPr>
              <a:t>has </a:t>
            </a:r>
            <a:r>
              <a:rPr sz="2950" spc="5" dirty="0">
                <a:solidFill>
                  <a:srgbClr val="415777"/>
                </a:solidFill>
                <a:latin typeface="Verdana"/>
                <a:cs typeface="Verdana"/>
              </a:rPr>
              <a:t>torn, </a:t>
            </a:r>
            <a:r>
              <a:rPr sz="2950" spc="10" dirty="0">
                <a:solidFill>
                  <a:srgbClr val="415777"/>
                </a:solidFill>
                <a:latin typeface="Verdana"/>
                <a:cs typeface="Verdana"/>
              </a:rPr>
              <a:t>but </a:t>
            </a:r>
            <a:r>
              <a:rPr sz="2950" spc="15" dirty="0">
                <a:solidFill>
                  <a:srgbClr val="415777"/>
                </a:solidFill>
                <a:latin typeface="Verdana"/>
                <a:cs typeface="Verdana"/>
              </a:rPr>
              <a:t>He </a:t>
            </a:r>
            <a:r>
              <a:rPr sz="2950" spc="5" dirty="0">
                <a:solidFill>
                  <a:srgbClr val="415777"/>
                </a:solidFill>
                <a:latin typeface="Verdana"/>
                <a:cs typeface="Verdana"/>
              </a:rPr>
              <a:t>will </a:t>
            </a:r>
            <a:r>
              <a:rPr sz="2950" spc="10" dirty="0">
                <a:solidFill>
                  <a:srgbClr val="415777"/>
                </a:solidFill>
                <a:latin typeface="Verdana"/>
                <a:cs typeface="Verdana"/>
              </a:rPr>
              <a:t>heal us; </a:t>
            </a:r>
            <a:r>
              <a:rPr sz="2950" spc="15" dirty="0">
                <a:solidFill>
                  <a:srgbClr val="415777"/>
                </a:solidFill>
                <a:latin typeface="Verdana"/>
                <a:cs typeface="Verdana"/>
              </a:rPr>
              <a:t>He </a:t>
            </a:r>
            <a:r>
              <a:rPr sz="2950" spc="10" dirty="0">
                <a:solidFill>
                  <a:srgbClr val="415777"/>
                </a:solidFill>
                <a:latin typeface="Verdana"/>
                <a:cs typeface="Verdana"/>
              </a:rPr>
              <a:t>has </a:t>
            </a:r>
            <a:r>
              <a:rPr sz="2950" spc="5" dirty="0">
                <a:solidFill>
                  <a:srgbClr val="415777"/>
                </a:solidFill>
                <a:latin typeface="Verdana"/>
                <a:cs typeface="Verdana"/>
              </a:rPr>
              <a:t>stricken, </a:t>
            </a:r>
            <a:r>
              <a:rPr sz="2950" spc="10" dirty="0">
                <a:solidFill>
                  <a:srgbClr val="415777"/>
                </a:solidFill>
                <a:latin typeface="Verdana"/>
                <a:cs typeface="Verdana"/>
              </a:rPr>
              <a:t>but </a:t>
            </a:r>
            <a:r>
              <a:rPr sz="2950" spc="15" dirty="0">
                <a:solidFill>
                  <a:srgbClr val="415777"/>
                </a:solidFill>
                <a:latin typeface="Verdana"/>
                <a:cs typeface="Verdana"/>
              </a:rPr>
              <a:t>He </a:t>
            </a:r>
            <a:r>
              <a:rPr sz="2950" spc="5" dirty="0">
                <a:solidFill>
                  <a:srgbClr val="415777"/>
                </a:solidFill>
                <a:latin typeface="Verdana"/>
                <a:cs typeface="Verdana"/>
              </a:rPr>
              <a:t>will  </a:t>
            </a:r>
            <a:r>
              <a:rPr sz="2950" spc="10" dirty="0">
                <a:solidFill>
                  <a:srgbClr val="415777"/>
                </a:solidFill>
                <a:latin typeface="Verdana"/>
                <a:cs typeface="Verdana"/>
              </a:rPr>
              <a:t>bind us</a:t>
            </a:r>
            <a:r>
              <a:rPr sz="2950" dirty="0">
                <a:solidFill>
                  <a:srgbClr val="415777"/>
                </a:solidFill>
                <a:latin typeface="Verdana"/>
                <a:cs typeface="Verdana"/>
              </a:rPr>
              <a:t> </a:t>
            </a:r>
            <a:r>
              <a:rPr sz="2950" spc="0" dirty="0">
                <a:solidFill>
                  <a:srgbClr val="415777"/>
                </a:solidFill>
                <a:latin typeface="Verdana"/>
                <a:cs typeface="Verdana"/>
              </a:rPr>
              <a:t>up.</a:t>
            </a:r>
            <a:endParaRPr sz="2950">
              <a:latin typeface="Verdana"/>
              <a:cs typeface="Verdana"/>
            </a:endParaRPr>
          </a:p>
          <a:p>
            <a:pPr marL="353060" marR="1258570">
              <a:lnSpc>
                <a:spcPct val="125499"/>
              </a:lnSpc>
              <a:spcBef>
                <a:spcPts val="1550"/>
              </a:spcBef>
            </a:pPr>
            <a:r>
              <a:rPr sz="4400" dirty="0">
                <a:latin typeface="Verdana"/>
                <a:cs typeface="Verdana"/>
              </a:rPr>
              <a:t>Let Us </a:t>
            </a:r>
            <a:r>
              <a:rPr sz="4400" spc="-20" dirty="0">
                <a:latin typeface="Verdana"/>
                <a:cs typeface="Verdana"/>
              </a:rPr>
              <a:t>Return </a:t>
            </a:r>
            <a:r>
              <a:rPr sz="4400" spc="-235" dirty="0">
                <a:latin typeface="Verdana"/>
                <a:cs typeface="Verdana"/>
              </a:rPr>
              <a:t>To </a:t>
            </a:r>
            <a:r>
              <a:rPr sz="4400" dirty="0">
                <a:latin typeface="Verdana"/>
                <a:cs typeface="Verdana"/>
              </a:rPr>
              <a:t>The Lord (v1-3)  I Desire Mercy And Not Sacrifice  </a:t>
            </a:r>
            <a:r>
              <a:rPr sz="4400" spc="-5" dirty="0">
                <a:latin typeface="Verdana"/>
                <a:cs typeface="Verdana"/>
              </a:rPr>
              <a:t>(v4-6)</a:t>
            </a:r>
            <a:endParaRPr sz="4400">
              <a:latin typeface="Verdana"/>
              <a:cs typeface="Verdana"/>
            </a:endParaRPr>
          </a:p>
          <a:p>
            <a:pPr marL="353060" marR="1258570">
              <a:lnSpc>
                <a:spcPts val="6630"/>
              </a:lnSpc>
              <a:spcBef>
                <a:spcPts val="440"/>
              </a:spcBef>
            </a:pPr>
            <a:r>
              <a:rPr sz="4400" dirty="0">
                <a:latin typeface="Verdana"/>
                <a:cs typeface="Verdana"/>
              </a:rPr>
              <a:t>They </a:t>
            </a:r>
            <a:r>
              <a:rPr sz="4400" spc="-40" dirty="0">
                <a:latin typeface="Verdana"/>
                <a:cs typeface="Verdana"/>
              </a:rPr>
              <a:t>Transgressed </a:t>
            </a:r>
            <a:r>
              <a:rPr sz="4400" dirty="0">
                <a:latin typeface="Verdana"/>
                <a:cs typeface="Verdana"/>
              </a:rPr>
              <a:t>The </a:t>
            </a:r>
            <a:r>
              <a:rPr sz="4400" spc="-10" dirty="0">
                <a:latin typeface="Verdana"/>
                <a:cs typeface="Verdana"/>
              </a:rPr>
              <a:t>Covenant  </a:t>
            </a:r>
            <a:r>
              <a:rPr sz="4400" dirty="0">
                <a:latin typeface="Verdana"/>
                <a:cs typeface="Verdana"/>
              </a:rPr>
              <a:t>(v7-11)</a:t>
            </a:r>
            <a:endParaRPr sz="4400">
              <a:latin typeface="Verdana"/>
              <a:cs typeface="Verdana"/>
            </a:endParaRPr>
          </a:p>
        </p:txBody>
      </p:sp>
      <p:sp>
        <p:nvSpPr>
          <p:cNvPr id="7" name="object 7"/>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8" name="Slide Number Placeholder 7">
            <a:extLst>
              <a:ext uri="{FF2B5EF4-FFF2-40B4-BE49-F238E27FC236}">
                <a16:creationId xmlns:a16="http://schemas.microsoft.com/office/drawing/2014/main" id="{7D7673A7-655D-4E77-B052-E7893F2A0656}"/>
              </a:ext>
            </a:extLst>
          </p:cNvPr>
          <p:cNvSpPr>
            <a:spLocks noGrp="1"/>
          </p:cNvSpPr>
          <p:nvPr>
            <p:ph type="sldNum" sz="quarter" idx="12"/>
          </p:nvPr>
        </p:nvSpPr>
        <p:spPr/>
        <p:txBody>
          <a:bodyPr/>
          <a:lstStyle/>
          <a:p>
            <a:pPr>
              <a:defRPr/>
            </a:pPr>
            <a:fld id="{44E0C004-35FE-499D-98D4-0BB6BD9C6739}" type="slidenum">
              <a:rPr lang="en-US" altLang="en-US" smtClean="0"/>
              <a:pPr>
                <a:defRPr/>
              </a:pPr>
              <a:t>58</a:t>
            </a:fld>
            <a:endParaRPr lang="en-US" altLang="en-US"/>
          </a:p>
        </p:txBody>
      </p:sp>
    </p:spTree>
    <p:extLst>
      <p:ext uri="{BB962C8B-B14F-4D97-AF65-F5344CB8AC3E}">
        <p14:creationId xmlns:p14="http://schemas.microsoft.com/office/powerpoint/2010/main" val="455292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36944" y="326733"/>
            <a:ext cx="3330575" cy="1130935"/>
          </a:xfrm>
          <a:prstGeom prst="rect">
            <a:avLst/>
          </a:prstGeom>
        </p:spPr>
        <p:txBody>
          <a:bodyPr vert="horz" wrap="square" lIns="0" tIns="12700" rIns="0" bIns="0" rtlCol="0">
            <a:spAutoFit/>
          </a:bodyPr>
          <a:lstStyle/>
          <a:p>
            <a:pPr marL="12700">
              <a:lnSpc>
                <a:spcPct val="100000"/>
              </a:lnSpc>
              <a:spcBef>
                <a:spcPts val="100"/>
              </a:spcBef>
            </a:pPr>
            <a:r>
              <a:rPr spc="-185" dirty="0"/>
              <a:t>Hosea</a:t>
            </a:r>
            <a:r>
              <a:rPr spc="15" dirty="0"/>
              <a:t> </a:t>
            </a:r>
            <a:r>
              <a:rPr spc="-835" dirty="0"/>
              <a:t>7</a:t>
            </a:r>
          </a:p>
        </p:txBody>
      </p:sp>
      <p:sp>
        <p:nvSpPr>
          <p:cNvPr id="3" name="object 3"/>
          <p:cNvSpPr/>
          <p:nvPr/>
        </p:nvSpPr>
        <p:spPr>
          <a:xfrm>
            <a:off x="688588" y="3861729"/>
            <a:ext cx="336567" cy="2901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8588" y="5544479"/>
            <a:ext cx="336567" cy="29014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66747" y="1456624"/>
            <a:ext cx="11387455" cy="5422265"/>
          </a:xfrm>
          <a:prstGeom prst="rect">
            <a:avLst/>
          </a:prstGeom>
        </p:spPr>
        <p:txBody>
          <a:bodyPr vert="horz" wrap="square" lIns="0" tIns="9525" rIns="0" bIns="0" rtlCol="0">
            <a:spAutoFit/>
          </a:bodyPr>
          <a:lstStyle/>
          <a:p>
            <a:pPr marL="12700" marR="951230">
              <a:lnSpc>
                <a:spcPct val="101699"/>
              </a:lnSpc>
              <a:spcBef>
                <a:spcPts val="75"/>
              </a:spcBef>
            </a:pPr>
            <a:r>
              <a:rPr sz="2950" spc="15" dirty="0">
                <a:solidFill>
                  <a:srgbClr val="415777"/>
                </a:solidFill>
                <a:latin typeface="Verdana"/>
                <a:cs typeface="Verdana"/>
              </a:rPr>
              <a:t>Hosea </a:t>
            </a:r>
            <a:r>
              <a:rPr sz="2950" spc="10" dirty="0">
                <a:solidFill>
                  <a:srgbClr val="415777"/>
                </a:solidFill>
                <a:latin typeface="Verdana"/>
                <a:cs typeface="Verdana"/>
              </a:rPr>
              <a:t>7:13, </a:t>
            </a:r>
            <a:r>
              <a:rPr sz="2950" spc="-25" dirty="0">
                <a:solidFill>
                  <a:srgbClr val="415777"/>
                </a:solidFill>
                <a:latin typeface="Verdana"/>
                <a:cs typeface="Verdana"/>
              </a:rPr>
              <a:t>Woe </a:t>
            </a:r>
            <a:r>
              <a:rPr sz="2950" spc="10" dirty="0">
                <a:solidFill>
                  <a:srgbClr val="415777"/>
                </a:solidFill>
                <a:latin typeface="Verdana"/>
                <a:cs typeface="Verdana"/>
              </a:rPr>
              <a:t>to them, for they </a:t>
            </a:r>
            <a:r>
              <a:rPr sz="2950" spc="0" dirty="0">
                <a:solidFill>
                  <a:srgbClr val="415777"/>
                </a:solidFill>
                <a:latin typeface="Verdana"/>
                <a:cs typeface="Verdana"/>
              </a:rPr>
              <a:t>have </a:t>
            </a:r>
            <a:r>
              <a:rPr sz="2950" spc="10" dirty="0">
                <a:solidFill>
                  <a:srgbClr val="415777"/>
                </a:solidFill>
                <a:latin typeface="Verdana"/>
                <a:cs typeface="Verdana"/>
              </a:rPr>
              <a:t>fled </a:t>
            </a:r>
            <a:r>
              <a:rPr sz="2950" spc="15" dirty="0">
                <a:solidFill>
                  <a:srgbClr val="415777"/>
                </a:solidFill>
                <a:latin typeface="Verdana"/>
                <a:cs typeface="Verdana"/>
              </a:rPr>
              <a:t>from Me!  </a:t>
            </a:r>
            <a:r>
              <a:rPr sz="2950" spc="10" dirty="0">
                <a:solidFill>
                  <a:srgbClr val="415777"/>
                </a:solidFill>
                <a:latin typeface="Verdana"/>
                <a:cs typeface="Verdana"/>
              </a:rPr>
              <a:t>Destruction to them, Because they </a:t>
            </a:r>
            <a:r>
              <a:rPr sz="2950" spc="0" dirty="0">
                <a:solidFill>
                  <a:srgbClr val="415777"/>
                </a:solidFill>
                <a:latin typeface="Verdana"/>
                <a:cs typeface="Verdana"/>
              </a:rPr>
              <a:t>have </a:t>
            </a:r>
            <a:r>
              <a:rPr sz="2950" spc="5" dirty="0">
                <a:solidFill>
                  <a:srgbClr val="415777"/>
                </a:solidFill>
                <a:latin typeface="Verdana"/>
                <a:cs typeface="Verdana"/>
              </a:rPr>
              <a:t>transgressed  </a:t>
            </a:r>
            <a:r>
              <a:rPr sz="2950" spc="10" dirty="0">
                <a:solidFill>
                  <a:srgbClr val="415777"/>
                </a:solidFill>
                <a:latin typeface="Verdana"/>
                <a:cs typeface="Verdana"/>
              </a:rPr>
              <a:t>against </a:t>
            </a:r>
            <a:r>
              <a:rPr sz="2950" spc="15" dirty="0">
                <a:solidFill>
                  <a:srgbClr val="415777"/>
                </a:solidFill>
                <a:latin typeface="Verdana"/>
                <a:cs typeface="Verdana"/>
              </a:rPr>
              <a:t>Me! </a:t>
            </a:r>
            <a:r>
              <a:rPr sz="2950" spc="10" dirty="0">
                <a:solidFill>
                  <a:srgbClr val="415777"/>
                </a:solidFill>
                <a:latin typeface="Verdana"/>
                <a:cs typeface="Verdana"/>
              </a:rPr>
              <a:t>Though I </a:t>
            </a:r>
            <a:r>
              <a:rPr sz="2950" spc="15" dirty="0">
                <a:solidFill>
                  <a:srgbClr val="415777"/>
                </a:solidFill>
                <a:latin typeface="Verdana"/>
                <a:cs typeface="Verdana"/>
              </a:rPr>
              <a:t>redeemed </a:t>
            </a:r>
            <a:r>
              <a:rPr sz="2950" spc="10" dirty="0">
                <a:solidFill>
                  <a:srgbClr val="415777"/>
                </a:solidFill>
                <a:latin typeface="Verdana"/>
                <a:cs typeface="Verdana"/>
              </a:rPr>
              <a:t>them, </a:t>
            </a:r>
            <a:r>
              <a:rPr sz="2950" spc="-45" dirty="0">
                <a:solidFill>
                  <a:srgbClr val="415777"/>
                </a:solidFill>
                <a:latin typeface="Verdana"/>
                <a:cs typeface="Verdana"/>
              </a:rPr>
              <a:t>Yet </a:t>
            </a:r>
            <a:r>
              <a:rPr sz="2950" spc="10" dirty="0">
                <a:solidFill>
                  <a:srgbClr val="415777"/>
                </a:solidFill>
                <a:latin typeface="Verdana"/>
                <a:cs typeface="Verdana"/>
              </a:rPr>
              <a:t>they </a:t>
            </a:r>
            <a:r>
              <a:rPr sz="2950" spc="0" dirty="0">
                <a:solidFill>
                  <a:srgbClr val="415777"/>
                </a:solidFill>
                <a:latin typeface="Verdana"/>
                <a:cs typeface="Verdana"/>
              </a:rPr>
              <a:t>have  </a:t>
            </a:r>
            <a:r>
              <a:rPr sz="2950" spc="10" dirty="0">
                <a:solidFill>
                  <a:srgbClr val="415777"/>
                </a:solidFill>
                <a:latin typeface="Verdana"/>
                <a:cs typeface="Verdana"/>
              </a:rPr>
              <a:t>spoken </a:t>
            </a:r>
            <a:r>
              <a:rPr sz="2950" spc="5" dirty="0">
                <a:solidFill>
                  <a:srgbClr val="415777"/>
                </a:solidFill>
                <a:latin typeface="Verdana"/>
                <a:cs typeface="Verdana"/>
              </a:rPr>
              <a:t>lies </a:t>
            </a:r>
            <a:r>
              <a:rPr sz="2950" spc="10" dirty="0">
                <a:solidFill>
                  <a:srgbClr val="415777"/>
                </a:solidFill>
                <a:latin typeface="Verdana"/>
                <a:cs typeface="Verdana"/>
              </a:rPr>
              <a:t>against</a:t>
            </a:r>
            <a:r>
              <a:rPr sz="2950" dirty="0">
                <a:solidFill>
                  <a:srgbClr val="415777"/>
                </a:solidFill>
                <a:latin typeface="Verdana"/>
                <a:cs typeface="Verdana"/>
              </a:rPr>
              <a:t> </a:t>
            </a:r>
            <a:r>
              <a:rPr sz="2950" spc="15" dirty="0">
                <a:solidFill>
                  <a:srgbClr val="415777"/>
                </a:solidFill>
                <a:latin typeface="Verdana"/>
                <a:cs typeface="Verdana"/>
              </a:rPr>
              <a:t>Me.</a:t>
            </a:r>
            <a:endParaRPr sz="2950">
              <a:latin typeface="Verdana"/>
              <a:cs typeface="Verdana"/>
            </a:endParaRPr>
          </a:p>
          <a:p>
            <a:pPr marL="353060" marR="1112520">
              <a:lnSpc>
                <a:spcPct val="125499"/>
              </a:lnSpc>
              <a:spcBef>
                <a:spcPts val="1610"/>
              </a:spcBef>
            </a:pPr>
            <a:r>
              <a:rPr sz="4400" dirty="0">
                <a:latin typeface="Verdana"/>
                <a:cs typeface="Verdana"/>
              </a:rPr>
              <a:t>Their Own Deeds </a:t>
            </a:r>
            <a:r>
              <a:rPr sz="4400" spc="-15" dirty="0">
                <a:latin typeface="Verdana"/>
                <a:cs typeface="Verdana"/>
              </a:rPr>
              <a:t>Have </a:t>
            </a:r>
            <a:r>
              <a:rPr sz="4400" dirty="0">
                <a:latin typeface="Verdana"/>
                <a:cs typeface="Verdana"/>
              </a:rPr>
              <a:t>Surrounded  Them</a:t>
            </a:r>
            <a:r>
              <a:rPr sz="4400" spc="-10" dirty="0">
                <a:latin typeface="Verdana"/>
                <a:cs typeface="Verdana"/>
              </a:rPr>
              <a:t> </a:t>
            </a:r>
            <a:r>
              <a:rPr sz="4400" dirty="0">
                <a:latin typeface="Verdana"/>
                <a:cs typeface="Verdana"/>
              </a:rPr>
              <a:t>(v1-10)</a:t>
            </a:r>
            <a:endParaRPr sz="4400">
              <a:latin typeface="Verdana"/>
              <a:cs typeface="Verdana"/>
            </a:endParaRPr>
          </a:p>
          <a:p>
            <a:pPr marL="353060" marR="5080">
              <a:lnSpc>
                <a:spcPts val="6620"/>
              </a:lnSpc>
              <a:spcBef>
                <a:spcPts val="450"/>
              </a:spcBef>
            </a:pPr>
            <a:r>
              <a:rPr sz="4400" dirty="0">
                <a:latin typeface="Verdana"/>
                <a:cs typeface="Verdana"/>
              </a:rPr>
              <a:t>They </a:t>
            </a:r>
            <a:r>
              <a:rPr sz="4400" spc="-15" dirty="0">
                <a:latin typeface="Verdana"/>
                <a:cs typeface="Verdana"/>
              </a:rPr>
              <a:t>Return, </a:t>
            </a:r>
            <a:r>
              <a:rPr sz="4400" dirty="0">
                <a:latin typeface="Verdana"/>
                <a:cs typeface="Verdana"/>
              </a:rPr>
              <a:t>But Not </a:t>
            </a:r>
            <a:r>
              <a:rPr sz="4400" spc="-235" dirty="0">
                <a:latin typeface="Verdana"/>
                <a:cs typeface="Verdana"/>
              </a:rPr>
              <a:t>To </a:t>
            </a:r>
            <a:r>
              <a:rPr sz="4400" dirty="0">
                <a:latin typeface="Verdana"/>
                <a:cs typeface="Verdana"/>
              </a:rPr>
              <a:t>The Most High  (v11-16)</a:t>
            </a:r>
            <a:endParaRPr sz="4400">
              <a:latin typeface="Verdana"/>
              <a:cs typeface="Verdana"/>
            </a:endParaRPr>
          </a:p>
        </p:txBody>
      </p:sp>
      <p:sp>
        <p:nvSpPr>
          <p:cNvPr id="6" name="object 6"/>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a:p>
        </p:txBody>
      </p:sp>
      <p:sp>
        <p:nvSpPr>
          <p:cNvPr id="7" name="Slide Number Placeholder 6">
            <a:extLst>
              <a:ext uri="{FF2B5EF4-FFF2-40B4-BE49-F238E27FC236}">
                <a16:creationId xmlns:a16="http://schemas.microsoft.com/office/drawing/2014/main" id="{B71618BD-20A8-4391-8B8E-59A3F56B6AEA}"/>
              </a:ext>
            </a:extLst>
          </p:cNvPr>
          <p:cNvSpPr>
            <a:spLocks noGrp="1"/>
          </p:cNvSpPr>
          <p:nvPr>
            <p:ph type="sldNum" sz="quarter" idx="12"/>
          </p:nvPr>
        </p:nvSpPr>
        <p:spPr/>
        <p:txBody>
          <a:bodyPr/>
          <a:lstStyle/>
          <a:p>
            <a:pPr>
              <a:defRPr/>
            </a:pPr>
            <a:fld id="{44E0C004-35FE-499D-98D4-0BB6BD9C6739}" type="slidenum">
              <a:rPr lang="en-US" altLang="en-US" smtClean="0"/>
              <a:pPr>
                <a:defRPr/>
              </a:pPr>
              <a:t>59</a:t>
            </a:fld>
            <a:endParaRPr lang="en-US" altLang="en-US"/>
          </a:p>
        </p:txBody>
      </p:sp>
    </p:spTree>
    <p:extLst>
      <p:ext uri="{BB962C8B-B14F-4D97-AF65-F5344CB8AC3E}">
        <p14:creationId xmlns:p14="http://schemas.microsoft.com/office/powerpoint/2010/main" val="68502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4" name="TextBox 3"/>
          <p:cNvSpPr txBox="1"/>
          <p:nvPr/>
        </p:nvSpPr>
        <p:spPr>
          <a:xfrm>
            <a:off x="588360" y="1645052"/>
            <a:ext cx="11864324" cy="2677656"/>
          </a:xfrm>
          <a:prstGeom prst="rect">
            <a:avLst/>
          </a:prstGeom>
          <a:noFill/>
          <a:ln w="38100">
            <a:solidFill>
              <a:srgbClr val="FFFF00"/>
            </a:solidFill>
          </a:ln>
        </p:spPr>
        <p:txBody>
          <a:bodyPr wrap="square" rtlCol="0">
            <a:spAutoFit/>
          </a:bodyPr>
          <a:lstStyle/>
          <a:p>
            <a:pPr algn="l" defTabSz="1300460" hangingPunct="1"/>
            <a:r>
              <a:rPr lang="en-US" sz="2800" kern="1200" dirty="0">
                <a:solidFill>
                  <a:schemeClr val="tx1"/>
                </a:solidFill>
                <a:latin typeface="Tahoma" charset="0"/>
                <a:ea typeface="Tahoma" charset="0"/>
                <a:cs typeface="Tahoma" charset="0"/>
              </a:rPr>
              <a:t>Foundation building: </a:t>
            </a:r>
          </a:p>
          <a:p>
            <a:pPr algn="l" defTabSz="1300460" hangingPunct="1"/>
            <a:endParaRPr lang="en-US" sz="2800" kern="1200" dirty="0">
              <a:solidFill>
                <a:schemeClr val="tx1"/>
              </a:solidFill>
              <a:latin typeface="Tahoma" charset="0"/>
              <a:ea typeface="Tahoma" charset="0"/>
              <a:cs typeface="Tahoma" charset="0"/>
            </a:endParaRPr>
          </a:p>
          <a:p>
            <a:pPr algn="l" defTabSz="1300460" hangingPunct="1"/>
            <a:r>
              <a:rPr lang="en-US" sz="2800" kern="1200" dirty="0" err="1">
                <a:solidFill>
                  <a:schemeClr val="tx1"/>
                </a:solidFill>
                <a:latin typeface="Tahoma" charset="0"/>
                <a:ea typeface="Tahoma" charset="0"/>
                <a:cs typeface="Tahoma" charset="0"/>
              </a:rPr>
              <a:t>Eph</a:t>
            </a:r>
            <a:r>
              <a:rPr lang="en-US" sz="2800" kern="1200" dirty="0">
                <a:solidFill>
                  <a:schemeClr val="tx1"/>
                </a:solidFill>
                <a:latin typeface="Tahoma" charset="0"/>
                <a:ea typeface="Tahoma" charset="0"/>
                <a:cs typeface="Tahoma" charset="0"/>
              </a:rPr>
              <a:t> 2:19-20  So then you are no longer strangers and aliens, but you are fellow citizens with the saints and members of the household of God,  (20)  </a:t>
            </a:r>
            <a:r>
              <a:rPr lang="en-US" sz="2800" u="sng" kern="1200" dirty="0">
                <a:solidFill>
                  <a:schemeClr val="tx1"/>
                </a:solidFill>
                <a:latin typeface="Tahoma" charset="0"/>
                <a:ea typeface="Tahoma" charset="0"/>
                <a:cs typeface="Tahoma" charset="0"/>
              </a:rPr>
              <a:t>built on the foundation </a:t>
            </a:r>
            <a:r>
              <a:rPr lang="en-US" sz="2800" kern="1200" dirty="0">
                <a:solidFill>
                  <a:schemeClr val="tx1"/>
                </a:solidFill>
                <a:latin typeface="Tahoma" charset="0"/>
                <a:ea typeface="Tahoma" charset="0"/>
                <a:cs typeface="Tahoma" charset="0"/>
              </a:rPr>
              <a:t>of the </a:t>
            </a:r>
            <a:r>
              <a:rPr lang="en-US" sz="2800" kern="1200" dirty="0">
                <a:solidFill>
                  <a:srgbClr val="FFFF00"/>
                </a:solidFill>
                <a:latin typeface="Tahoma" charset="0"/>
                <a:ea typeface="Tahoma" charset="0"/>
                <a:cs typeface="Tahoma" charset="0"/>
              </a:rPr>
              <a:t>apostles and prophets, Christ Jesus himself being the cornerstone</a:t>
            </a:r>
            <a:r>
              <a:rPr lang="en-US" sz="2800" kern="1200" dirty="0">
                <a:solidFill>
                  <a:schemeClr val="tx1"/>
                </a:solidFill>
                <a:latin typeface="Tahoma" charset="0"/>
                <a:ea typeface="Tahoma" charset="0"/>
                <a:cs typeface="Tahoma" charset="0"/>
              </a:rPr>
              <a:t>,</a:t>
            </a:r>
          </a:p>
        </p:txBody>
      </p:sp>
      <p:sp>
        <p:nvSpPr>
          <p:cNvPr id="5" name="TextBox 4">
            <a:extLst>
              <a:ext uri="{FF2B5EF4-FFF2-40B4-BE49-F238E27FC236}">
                <a16:creationId xmlns:a16="http://schemas.microsoft.com/office/drawing/2014/main" id="{A3332013-8AB6-4AAB-BFB8-295438B47B8C}"/>
              </a:ext>
            </a:extLst>
          </p:cNvPr>
          <p:cNvSpPr txBox="1"/>
          <p:nvPr/>
        </p:nvSpPr>
        <p:spPr>
          <a:xfrm>
            <a:off x="588360" y="5657849"/>
            <a:ext cx="11864324" cy="646331"/>
          </a:xfrm>
          <a:prstGeom prst="rect">
            <a:avLst/>
          </a:prstGeom>
          <a:noFill/>
          <a:ln w="38100">
            <a:solidFill>
              <a:srgbClr val="FFFF00"/>
            </a:solidFill>
          </a:ln>
        </p:spPr>
        <p:txBody>
          <a:bodyPr wrap="square" rtlCol="0">
            <a:spAutoFit/>
          </a:bodyPr>
          <a:lstStyle/>
          <a:p>
            <a:pPr defTabSz="1300460" hangingPunct="1"/>
            <a:r>
              <a:rPr lang="en-US" sz="3600" kern="1200" dirty="0">
                <a:solidFill>
                  <a:schemeClr val="tx1"/>
                </a:solidFill>
                <a:latin typeface="Tahoma" charset="0"/>
                <a:ea typeface="Tahoma" charset="0"/>
                <a:cs typeface="Tahoma" charset="0"/>
              </a:rPr>
              <a:t>Would you want to be one of the prophets?  </a:t>
            </a:r>
          </a:p>
        </p:txBody>
      </p:sp>
      <p:sp>
        <p:nvSpPr>
          <p:cNvPr id="3" name="Slide Number Placeholder 2">
            <a:extLst>
              <a:ext uri="{FF2B5EF4-FFF2-40B4-BE49-F238E27FC236}">
                <a16:creationId xmlns:a16="http://schemas.microsoft.com/office/drawing/2014/main" id="{CB094328-2AFD-46F5-9721-5D078876DB1D}"/>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23903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5" name="TextBox 4">
            <a:extLst>
              <a:ext uri="{FF2B5EF4-FFF2-40B4-BE49-F238E27FC236}">
                <a16:creationId xmlns:a16="http://schemas.microsoft.com/office/drawing/2014/main" id="{A3332013-8AB6-4AAB-BFB8-295438B47B8C}"/>
              </a:ext>
            </a:extLst>
          </p:cNvPr>
          <p:cNvSpPr txBox="1"/>
          <p:nvPr/>
        </p:nvSpPr>
        <p:spPr>
          <a:xfrm>
            <a:off x="246396" y="1395663"/>
            <a:ext cx="11864324" cy="646331"/>
          </a:xfrm>
          <a:prstGeom prst="rect">
            <a:avLst/>
          </a:prstGeom>
          <a:noFill/>
          <a:ln w="38100">
            <a:solidFill>
              <a:srgbClr val="FFFF00"/>
            </a:solidFill>
          </a:ln>
        </p:spPr>
        <p:txBody>
          <a:bodyPr wrap="square" rtlCol="0">
            <a:spAutoFit/>
          </a:bodyPr>
          <a:lstStyle/>
          <a:p>
            <a:pPr defTabSz="1300460" hangingPunct="1"/>
            <a:r>
              <a:rPr lang="en-US" sz="3600" kern="1200" dirty="0">
                <a:solidFill>
                  <a:schemeClr val="tx1"/>
                </a:solidFill>
                <a:latin typeface="Tahoma" charset="0"/>
                <a:ea typeface="Tahoma" charset="0"/>
                <a:cs typeface="Tahoma" charset="0"/>
              </a:rPr>
              <a:t>Would you want to be one of the prophets?  </a:t>
            </a:r>
          </a:p>
        </p:txBody>
      </p:sp>
      <p:sp>
        <p:nvSpPr>
          <p:cNvPr id="3" name="Rectangle 2">
            <a:extLst>
              <a:ext uri="{FF2B5EF4-FFF2-40B4-BE49-F238E27FC236}">
                <a16:creationId xmlns:a16="http://schemas.microsoft.com/office/drawing/2014/main" id="{9CFEC5CC-C0FF-4162-B572-C52C4C9DBF6F}"/>
              </a:ext>
            </a:extLst>
          </p:cNvPr>
          <p:cNvSpPr/>
          <p:nvPr/>
        </p:nvSpPr>
        <p:spPr>
          <a:xfrm>
            <a:off x="246396" y="2296604"/>
            <a:ext cx="11977688" cy="6093976"/>
          </a:xfrm>
          <a:prstGeom prst="rect">
            <a:avLst/>
          </a:prstGeom>
        </p:spPr>
        <p:txBody>
          <a:bodyPr wrap="square">
            <a:spAutoFit/>
          </a:bodyPr>
          <a:lstStyle/>
          <a:p>
            <a:r>
              <a:rPr lang="en-US" dirty="0" err="1">
                <a:solidFill>
                  <a:schemeClr val="tx1"/>
                </a:solidFill>
              </a:rPr>
              <a:t>Heb</a:t>
            </a:r>
            <a:r>
              <a:rPr lang="en-US" dirty="0">
                <a:solidFill>
                  <a:schemeClr val="tx1"/>
                </a:solidFill>
              </a:rPr>
              <a:t> 11:32-40  And what more shall I say? For time would fail me to tell of Gideon, Barak, Samson, Jephthah, of David and Samuel </a:t>
            </a:r>
            <a:r>
              <a:rPr lang="en-US" dirty="0">
                <a:solidFill>
                  <a:srgbClr val="FFFF00"/>
                </a:solidFill>
              </a:rPr>
              <a:t>and the prophets</a:t>
            </a:r>
            <a:r>
              <a:rPr lang="en-US" dirty="0">
                <a:solidFill>
                  <a:schemeClr val="tx1"/>
                </a:solidFill>
              </a:rPr>
              <a:t>—  (33)  who through faith conquered kingdoms, enforced justice, obtained promises, stopped the mouths of lions,  … Some were tortured, refusing to accept release, so that they might rise again to a better life.  (36)  Others suffered mocking and flogging, and even chains and imprisonment.  (37)  They were stoned, they were sawn in two, they were killed with the sword. They went about in skins of sheep and goats, destitute, afflicted, mistreated—  (38)  </a:t>
            </a:r>
            <a:r>
              <a:rPr lang="en-US" dirty="0">
                <a:solidFill>
                  <a:srgbClr val="FFFF00"/>
                </a:solidFill>
              </a:rPr>
              <a:t>of whom the world was not worthy</a:t>
            </a:r>
            <a:r>
              <a:rPr lang="en-US" dirty="0">
                <a:solidFill>
                  <a:schemeClr val="tx1"/>
                </a:solidFill>
              </a:rPr>
              <a:t>—wandering about in deserts and mountains, and in dens and caves of the earth.  (39)  </a:t>
            </a:r>
            <a:r>
              <a:rPr lang="en-US" dirty="0">
                <a:solidFill>
                  <a:srgbClr val="FFFF00"/>
                </a:solidFill>
              </a:rPr>
              <a:t>And all these, though commended through their faith, did not receive what was promised</a:t>
            </a:r>
            <a:r>
              <a:rPr lang="en-US" dirty="0">
                <a:solidFill>
                  <a:schemeClr val="tx1"/>
                </a:solidFill>
              </a:rPr>
              <a:t>,  (40)  since God had provided something better for us, </a:t>
            </a:r>
            <a:r>
              <a:rPr lang="en-US" dirty="0">
                <a:solidFill>
                  <a:srgbClr val="FFFF00"/>
                </a:solidFill>
              </a:rPr>
              <a:t>that apart from us they should not be made perfect.</a:t>
            </a:r>
          </a:p>
        </p:txBody>
      </p:sp>
      <p:sp>
        <p:nvSpPr>
          <p:cNvPr id="4" name="Slide Number Placeholder 3">
            <a:extLst>
              <a:ext uri="{FF2B5EF4-FFF2-40B4-BE49-F238E27FC236}">
                <a16:creationId xmlns:a16="http://schemas.microsoft.com/office/drawing/2014/main" id="{A158D9FF-1D0C-48B6-8E2A-E096C94E7B38}"/>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84343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5" name="TextBox 4">
            <a:extLst>
              <a:ext uri="{FF2B5EF4-FFF2-40B4-BE49-F238E27FC236}">
                <a16:creationId xmlns:a16="http://schemas.microsoft.com/office/drawing/2014/main" id="{A3332013-8AB6-4AAB-BFB8-295438B47B8C}"/>
              </a:ext>
            </a:extLst>
          </p:cNvPr>
          <p:cNvSpPr txBox="1"/>
          <p:nvPr/>
        </p:nvSpPr>
        <p:spPr>
          <a:xfrm>
            <a:off x="246396" y="1395663"/>
            <a:ext cx="11864324" cy="646331"/>
          </a:xfrm>
          <a:prstGeom prst="rect">
            <a:avLst/>
          </a:prstGeom>
          <a:noFill/>
          <a:ln w="38100">
            <a:solidFill>
              <a:srgbClr val="FFFF00"/>
            </a:solidFill>
          </a:ln>
        </p:spPr>
        <p:txBody>
          <a:bodyPr wrap="square" rtlCol="0">
            <a:spAutoFit/>
          </a:bodyPr>
          <a:lstStyle/>
          <a:p>
            <a:pPr defTabSz="1300460" hangingPunct="1"/>
            <a:r>
              <a:rPr lang="en-US" sz="3600" kern="1200" dirty="0">
                <a:solidFill>
                  <a:schemeClr val="tx1"/>
                </a:solidFill>
                <a:latin typeface="Tahoma" charset="0"/>
                <a:ea typeface="Tahoma" charset="0"/>
                <a:cs typeface="Tahoma" charset="0"/>
              </a:rPr>
              <a:t>Would you want to be one of the prophets?  </a:t>
            </a:r>
          </a:p>
        </p:txBody>
      </p:sp>
      <p:sp>
        <p:nvSpPr>
          <p:cNvPr id="3" name="Rectangle 2">
            <a:extLst>
              <a:ext uri="{FF2B5EF4-FFF2-40B4-BE49-F238E27FC236}">
                <a16:creationId xmlns:a16="http://schemas.microsoft.com/office/drawing/2014/main" id="{9CFEC5CC-C0FF-4162-B572-C52C4C9DBF6F}"/>
              </a:ext>
            </a:extLst>
          </p:cNvPr>
          <p:cNvSpPr/>
          <p:nvPr/>
        </p:nvSpPr>
        <p:spPr>
          <a:xfrm>
            <a:off x="246396" y="2753142"/>
            <a:ext cx="11977688" cy="2492990"/>
          </a:xfrm>
          <a:prstGeom prst="rect">
            <a:avLst/>
          </a:prstGeom>
        </p:spPr>
        <p:txBody>
          <a:bodyPr wrap="square">
            <a:spAutoFit/>
          </a:bodyPr>
          <a:lstStyle/>
          <a:p>
            <a:pPr algn="l"/>
            <a:r>
              <a:rPr lang="en-US" dirty="0">
                <a:solidFill>
                  <a:schemeClr val="tx1"/>
                </a:solidFill>
              </a:rPr>
              <a:t>Act 7:51-52  “You stiff-necked people, uncircumcised in heart and ears, you always resist the Holy Spirit. As your fathers did, so do you.  (52)  </a:t>
            </a:r>
            <a:r>
              <a:rPr lang="en-US" b="1" dirty="0">
                <a:solidFill>
                  <a:srgbClr val="FFFF00"/>
                </a:solidFill>
              </a:rPr>
              <a:t>Which of the prophets did your fathers not persecute? And they killed those who announced beforehand the coming of the Righteous One</a:t>
            </a:r>
            <a:r>
              <a:rPr lang="en-US" dirty="0">
                <a:solidFill>
                  <a:schemeClr val="tx1"/>
                </a:solidFill>
              </a:rPr>
              <a:t>, whom you have now betrayed and murdered,  </a:t>
            </a:r>
            <a:r>
              <a:rPr lang="en-US" sz="3600" b="1" dirty="0">
                <a:solidFill>
                  <a:srgbClr val="FFFF00"/>
                </a:solidFill>
              </a:rPr>
              <a:t>[Stephen’s Last Words]</a:t>
            </a:r>
            <a:endParaRPr lang="en-US" b="1" dirty="0">
              <a:solidFill>
                <a:srgbClr val="FFFF00"/>
              </a:solidFill>
            </a:endParaRPr>
          </a:p>
        </p:txBody>
      </p:sp>
      <p:sp>
        <p:nvSpPr>
          <p:cNvPr id="6" name="TextBox 5">
            <a:extLst>
              <a:ext uri="{FF2B5EF4-FFF2-40B4-BE49-F238E27FC236}">
                <a16:creationId xmlns:a16="http://schemas.microsoft.com/office/drawing/2014/main" id="{F70D6908-4D6D-47B5-88ED-B6E9B9750E5C}"/>
              </a:ext>
            </a:extLst>
          </p:cNvPr>
          <p:cNvSpPr txBox="1"/>
          <p:nvPr/>
        </p:nvSpPr>
        <p:spPr>
          <a:xfrm>
            <a:off x="588360" y="5674505"/>
            <a:ext cx="11864324" cy="3108543"/>
          </a:xfrm>
          <a:prstGeom prst="rect">
            <a:avLst/>
          </a:prstGeom>
          <a:noFill/>
          <a:ln w="38100">
            <a:solidFill>
              <a:srgbClr val="FFFF00"/>
            </a:solidFill>
          </a:ln>
        </p:spPr>
        <p:txBody>
          <a:bodyPr wrap="square" rtlCol="0">
            <a:spAutoFit/>
          </a:bodyPr>
          <a:lstStyle/>
          <a:p>
            <a:pPr algn="l" defTabSz="1300460" hangingPunct="1"/>
            <a:r>
              <a:rPr lang="en-US" sz="2800" kern="1200" dirty="0">
                <a:solidFill>
                  <a:schemeClr val="tx1"/>
                </a:solidFill>
                <a:latin typeface="Tahoma" charset="0"/>
                <a:ea typeface="Tahoma" charset="0"/>
                <a:cs typeface="Tahoma" charset="0"/>
              </a:rPr>
              <a:t>Thought Questions: </a:t>
            </a:r>
          </a:p>
          <a:p>
            <a:pPr algn="l" defTabSz="1300460" hangingPunct="1"/>
            <a:endParaRPr lang="en-US" sz="2800" kern="1200" dirty="0">
              <a:solidFill>
                <a:schemeClr val="tx1"/>
              </a:solidFill>
              <a:latin typeface="Tahoma" charset="0"/>
              <a:ea typeface="Tahoma" charset="0"/>
              <a:cs typeface="Tahoma" charset="0"/>
            </a:endParaRPr>
          </a:p>
          <a:p>
            <a:pPr algn="l" defTabSz="1300460" hangingPunct="1"/>
            <a:r>
              <a:rPr lang="en-US" sz="2800" kern="1200" dirty="0">
                <a:solidFill>
                  <a:schemeClr val="tx1"/>
                </a:solidFill>
                <a:latin typeface="Tahoma" charset="0"/>
                <a:ea typeface="Tahoma" charset="0"/>
                <a:cs typeface="Tahoma" charset="0"/>
              </a:rPr>
              <a:t>Would I make a “good prophet”? </a:t>
            </a:r>
          </a:p>
          <a:p>
            <a:pPr algn="l" defTabSz="1300460" hangingPunct="1"/>
            <a:endParaRPr lang="en-US" sz="2800" kern="1200" dirty="0">
              <a:solidFill>
                <a:schemeClr val="tx1"/>
              </a:solidFill>
              <a:latin typeface="Tahoma" charset="0"/>
              <a:ea typeface="Tahoma" charset="0"/>
              <a:cs typeface="Tahoma" charset="0"/>
            </a:endParaRPr>
          </a:p>
          <a:p>
            <a:pPr algn="l" defTabSz="1300460" hangingPunct="1"/>
            <a:r>
              <a:rPr lang="en-US" sz="2800" kern="1200" dirty="0">
                <a:solidFill>
                  <a:schemeClr val="tx1"/>
                </a:solidFill>
                <a:latin typeface="Tahoma" charset="0"/>
                <a:ea typeface="Tahoma" charset="0"/>
                <a:cs typeface="Tahoma" charset="0"/>
              </a:rPr>
              <a:t>Was it easier to be faithful while waiting for the Messiah or after the resurrection of the Messiah?    </a:t>
            </a:r>
          </a:p>
          <a:p>
            <a:pPr algn="l" defTabSz="1300460" hangingPunct="1"/>
            <a:endParaRPr lang="en-US" sz="2800" kern="1200" dirty="0">
              <a:solidFill>
                <a:schemeClr val="tx1"/>
              </a:solidFill>
              <a:latin typeface="Tahoma" charset="0"/>
              <a:ea typeface="Tahoma" charset="0"/>
              <a:cs typeface="Tahoma" charset="0"/>
            </a:endParaRPr>
          </a:p>
        </p:txBody>
      </p:sp>
      <p:sp>
        <p:nvSpPr>
          <p:cNvPr id="4" name="Slide Number Placeholder 3">
            <a:extLst>
              <a:ext uri="{FF2B5EF4-FFF2-40B4-BE49-F238E27FC236}">
                <a16:creationId xmlns:a16="http://schemas.microsoft.com/office/drawing/2014/main" id="{C63F5FAF-E030-4D8C-83F6-81E831E1C2C4}"/>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23560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7462"/>
            <a:ext cx="11216640" cy="1068201"/>
          </a:xfrm>
        </p:spPr>
        <p:txBody>
          <a:bodyPr>
            <a:normAutofit/>
          </a:bodyPr>
          <a:lstStyle/>
          <a:p>
            <a:pPr algn="ctr"/>
            <a:r>
              <a:rPr lang="en-US" sz="4800" dirty="0">
                <a:latin typeface="Tahoma" charset="0"/>
                <a:ea typeface="Tahoma" charset="0"/>
                <a:cs typeface="Tahoma" charset="0"/>
              </a:rPr>
              <a:t>The Prophets of Israel</a:t>
            </a:r>
          </a:p>
        </p:txBody>
      </p:sp>
      <p:sp>
        <p:nvSpPr>
          <p:cNvPr id="5" name="TextBox 4">
            <a:extLst>
              <a:ext uri="{FF2B5EF4-FFF2-40B4-BE49-F238E27FC236}">
                <a16:creationId xmlns:a16="http://schemas.microsoft.com/office/drawing/2014/main" id="{A3332013-8AB6-4AAB-BFB8-295438B47B8C}"/>
              </a:ext>
            </a:extLst>
          </p:cNvPr>
          <p:cNvSpPr txBox="1"/>
          <p:nvPr/>
        </p:nvSpPr>
        <p:spPr>
          <a:xfrm>
            <a:off x="588360" y="1578376"/>
            <a:ext cx="11864324" cy="646331"/>
          </a:xfrm>
          <a:prstGeom prst="rect">
            <a:avLst/>
          </a:prstGeom>
          <a:noFill/>
          <a:ln w="38100">
            <a:solidFill>
              <a:srgbClr val="FFFF00"/>
            </a:solidFill>
          </a:ln>
        </p:spPr>
        <p:txBody>
          <a:bodyPr wrap="square" rtlCol="0">
            <a:spAutoFit/>
          </a:bodyPr>
          <a:lstStyle/>
          <a:p>
            <a:pPr algn="l" defTabSz="1300460" hangingPunct="1"/>
            <a:r>
              <a:rPr lang="en-US" sz="3600" kern="1200" dirty="0">
                <a:solidFill>
                  <a:schemeClr val="tx1"/>
                </a:solidFill>
                <a:latin typeface="Tahoma" charset="0"/>
                <a:ea typeface="Tahoma" charset="0"/>
                <a:cs typeface="Tahoma" charset="0"/>
              </a:rPr>
              <a:t>Why study “the prophets”? </a:t>
            </a:r>
          </a:p>
        </p:txBody>
      </p:sp>
      <p:sp>
        <p:nvSpPr>
          <p:cNvPr id="3" name="Slide Number Placeholder 2">
            <a:extLst>
              <a:ext uri="{FF2B5EF4-FFF2-40B4-BE49-F238E27FC236}">
                <a16:creationId xmlns:a16="http://schemas.microsoft.com/office/drawing/2014/main" id="{665FAA84-3A82-4F13-B9B2-62452D944CB9}"/>
              </a:ext>
            </a:extLst>
          </p:cNvPr>
          <p:cNvSpPr>
            <a:spLocks noGrp="1"/>
          </p:cNvSpPr>
          <p:nvPr>
            <p:ph type="sldNum" sz="quarter" idx="12"/>
          </p:nvPr>
        </p:nvSpPr>
        <p:spPr/>
        <p:txBody>
          <a:bodyPr/>
          <a:lstStyle/>
          <a:p>
            <a:fld id="{2AC27A5A-7290-4DE1-BA94-4BE8A8E57DCF}"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2390483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Tahoma"/>
        <a:ea typeface="Tahoma"/>
        <a:cs typeface="Tahoma"/>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500" b="0" i="0" u="none" strike="noStrike" cap="none" spc="0" normalizeH="0" baseline="0">
            <a:ln>
              <a:noFill/>
            </a:ln>
            <a:solidFill>
              <a:srgbClr val="FFFFFF"/>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Tahoma"/>
        <a:ea typeface="Tahoma"/>
        <a:cs typeface="Tahoma"/>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500" b="0" i="0" u="none" strike="noStrike" cap="none" spc="0" normalizeH="0" baseline="0">
            <a:ln>
              <a:noFill/>
            </a:ln>
            <a:solidFill>
              <a:srgbClr val="FFFFFF"/>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1037</TotalTime>
  <Words>2209</Words>
  <Application>Microsoft Office PowerPoint</Application>
  <PresentationFormat>Custom</PresentationFormat>
  <Paragraphs>481</Paragraphs>
  <Slides>59</Slides>
  <Notes>28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59</vt:i4>
      </vt:variant>
    </vt:vector>
  </HeadingPairs>
  <TitlesOfParts>
    <vt:vector size="75" baseType="lpstr">
      <vt:lpstr>Arial</vt:lpstr>
      <vt:lpstr>Arial Narrow</vt:lpstr>
      <vt:lpstr>Calibri</vt:lpstr>
      <vt:lpstr>Calibri Light</vt:lpstr>
      <vt:lpstr>Cambria</vt:lpstr>
      <vt:lpstr>Didot</vt:lpstr>
      <vt:lpstr>Helvetica</vt:lpstr>
      <vt:lpstr>Helvetica Neue</vt:lpstr>
      <vt:lpstr>Palatino</vt:lpstr>
      <vt:lpstr>Papyrus</vt:lpstr>
      <vt:lpstr>Tahoma</vt:lpstr>
      <vt:lpstr>Times New Roman</vt:lpstr>
      <vt:lpstr>Verdana</vt:lpstr>
      <vt:lpstr>Zapf Dingbats</vt:lpstr>
      <vt:lpstr>Editorial</vt:lpstr>
      <vt:lpstr>Office Theme</vt:lpstr>
      <vt:lpstr>PowerPoint Presentation</vt:lpstr>
      <vt:lpstr>The Prophets of Israel</vt:lpstr>
      <vt:lpstr>The Prophets of Israel</vt:lpstr>
      <vt:lpstr>The Prophets of Israel</vt:lpstr>
      <vt:lpstr>The Prophets of Israel</vt:lpstr>
      <vt:lpstr>The Prophets of Israel</vt:lpstr>
      <vt:lpstr>The Prophets of Israel</vt:lpstr>
      <vt:lpstr>The Prophets of Israel</vt:lpstr>
      <vt:lpstr>The Prophets of Israel</vt:lpstr>
      <vt:lpstr>The Prophets of Israel</vt:lpstr>
      <vt:lpstr>The Prophets of Israel</vt:lpstr>
      <vt:lpstr>History of Israel</vt:lpstr>
      <vt:lpstr>Divided  Kingdom</vt:lpstr>
      <vt:lpstr>History of Israel</vt:lpstr>
      <vt:lpstr>History of Israel</vt:lpstr>
      <vt:lpstr>PowerPoint Presentation</vt:lpstr>
      <vt:lpstr>PowerPoint Presentation</vt:lpstr>
      <vt:lpstr>PowerPoint Presentation</vt:lpstr>
      <vt:lpstr>Minor Prophets Timeline</vt:lpstr>
      <vt:lpstr>PowerPoint Presentation</vt:lpstr>
      <vt:lpstr>Background of the Times</vt:lpstr>
      <vt:lpstr>What were the antecedents of the downfall? </vt:lpstr>
      <vt:lpstr>What were the antecedents of the downfall? </vt:lpstr>
      <vt:lpstr>What were the antecedents of the downfall? </vt:lpstr>
      <vt:lpstr>Period of Prosperity</vt:lpstr>
      <vt:lpstr>Jeroboam II</vt:lpstr>
      <vt:lpstr>Jeroboam II</vt:lpstr>
      <vt:lpstr>Q’s to ponder</vt:lpstr>
      <vt:lpstr>Q’s to ponder</vt:lpstr>
      <vt:lpstr>Jeroboam II, son of Joash, son of Jehoahaz, son of Jehu</vt:lpstr>
      <vt:lpstr>Jeroboam I (of what tribe?)</vt:lpstr>
      <vt:lpstr>Divided  Kingdom</vt:lpstr>
      <vt:lpstr>PowerPoint Presentation</vt:lpstr>
      <vt:lpstr>PowerPoint Presentation</vt:lpstr>
      <vt:lpstr>What hope is provided in Chpt 2?</vt:lpstr>
      <vt:lpstr>What hope is provided in Chpt 2?</vt:lpstr>
      <vt:lpstr>What hope is provided in Chpt 2?</vt:lpstr>
      <vt:lpstr>What is the common theme in these passages? </vt:lpstr>
      <vt:lpstr>What hope is provided in Chpt 2?</vt:lpstr>
      <vt:lpstr>The cleansing by a heathen nation</vt:lpstr>
      <vt:lpstr>The cleansing by a heathen nation</vt:lpstr>
      <vt:lpstr>The cleansing by a heathen nation</vt:lpstr>
      <vt:lpstr>The cleansing by a heathen nation</vt:lpstr>
      <vt:lpstr>What was Hosea’s “charge” and why?</vt:lpstr>
      <vt:lpstr>What was Hosea’s charge and why? </vt:lpstr>
      <vt:lpstr>Hosea's  Children</vt:lpstr>
      <vt:lpstr>What was Hosea’s charge in chapter 3?</vt:lpstr>
      <vt:lpstr>What was Hosea’s charge in chapter 3?</vt:lpstr>
      <vt:lpstr>What was Hosea’s charge in chapter 3?</vt:lpstr>
      <vt:lpstr>What was Hosea’s charge in chapter 3?</vt:lpstr>
      <vt:lpstr>Hosea – nutshell version</vt:lpstr>
      <vt:lpstr>Message to the nation</vt:lpstr>
      <vt:lpstr>OUTLINE</vt:lpstr>
      <vt:lpstr>Hosea 2</vt:lpstr>
      <vt:lpstr>Hosea 3</vt:lpstr>
      <vt:lpstr>Hosea 4</vt:lpstr>
      <vt:lpstr>Hosea 5</vt:lpstr>
      <vt:lpstr>Hosea 6</vt:lpstr>
      <vt:lpstr>Hosea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Kendrick</dc:creator>
  <cp:lastModifiedBy>Kerry Kendrick</cp:lastModifiedBy>
  <cp:revision>53</cp:revision>
  <cp:lastPrinted>2018-12-07T19:35:14Z</cp:lastPrinted>
  <dcterms:modified xsi:type="dcterms:W3CDTF">2018-12-09T14:00:50Z</dcterms:modified>
</cp:coreProperties>
</file>