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1" y="3124200"/>
            <a:ext cx="7416800" cy="1914144"/>
          </a:xfrm>
        </p:spPr>
        <p:txBody>
          <a:bodyPr/>
          <a:lstStyle/>
          <a:p>
            <a:r>
              <a:rPr lang="en-US" dirty="0" smtClean="0"/>
              <a:t>Titus, 1 Timothy, &amp; 2 Timothy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Bellaire Church </a:t>
            </a:r>
            <a:r>
              <a:rPr lang="en-US" smtClean="0"/>
              <a:t>of Christ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6:1–5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were slaves with Christian masters supposed to act?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were Christian masters supposed to act? 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6:1–5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was one bad motivation of these false teachers?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6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6:6–</a:t>
            </a:r>
            <a:r>
              <a:rPr lang="en-US" dirty="0" smtClean="0">
                <a:latin typeface="Goudy Old Style" charset="0"/>
              </a:rPr>
              <a:t>10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should we be content with?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What’s the reason we can be content with that? (7)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6:6–</a:t>
            </a:r>
            <a:r>
              <a:rPr lang="en-US" dirty="0" smtClean="0">
                <a:latin typeface="Goudy Old Style" charset="0"/>
              </a:rPr>
              <a:t>10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is the trap that “those who want to get rich” fall into?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is money the root of all kinds of evil?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5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6:11–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13262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Instead of money, what should we seek instead?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does Paul describe our pursuit of these things? (12)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personal event does he remind Timothy of for motivation?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1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6:11–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13262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The basis for this pursuit must be the character of God—far more valuable than any riches (14–16)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6:17–21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13262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Are the rich automatically evil?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should they do?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6:17–21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13262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What’s the amount of financial security that Paul tells us that we should ensure before being generous? 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3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6:17–21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13262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Verse 21: “Grace be </a:t>
            </a:r>
            <a:r>
              <a:rPr lang="en-US" sz="4000" smtClean="0">
                <a:latin typeface="Goudy Old Style" charset="0"/>
              </a:rPr>
              <a:t>with you all”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1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5:3–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Who are the widows who are really in need?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do you think they got to be so in need? (Hint: remember what you know about Christians in 1</a:t>
            </a:r>
            <a:r>
              <a:rPr lang="en-US" sz="4000" baseline="30000" dirty="0" smtClean="0">
                <a:latin typeface="Goudy Old Style" charset="0"/>
              </a:rPr>
              <a:t>st</a:t>
            </a:r>
            <a:r>
              <a:rPr lang="en-US" sz="4000" dirty="0" smtClean="0">
                <a:latin typeface="Goudy Old Style" charset="0"/>
              </a:rPr>
              <a:t> Century)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3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5:3–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</a:t>
            </a:r>
            <a:r>
              <a:rPr lang="en-US" sz="4000" dirty="0" smtClean="0">
                <a:latin typeface="Goudy Old Style" charset="0"/>
              </a:rPr>
              <a:t>does it mean to be put “on the list of widows”? 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5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5:3–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sort of character should a woman have before she is admitted onto the list?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9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5:3–</a:t>
            </a:r>
            <a:r>
              <a:rPr lang="en-US" dirty="0" smtClean="0">
                <a:latin typeface="Goudy Old Style" charset="0"/>
              </a:rPr>
              <a:t>16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Is verse 14 a command? 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If it’s advice, what’s the advice?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5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5:17–25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does it mean to “muzzle an ox while it treads out the grain”?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is the double-honor?</a:t>
            </a:r>
          </a:p>
          <a:p>
            <a:pPr marL="0" indent="0">
              <a:buNone/>
            </a:pP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5:17–25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Why do sinning elders need reproving in front of everyone?</a:t>
            </a:r>
          </a:p>
          <a:p>
            <a:pPr marL="0" indent="0">
              <a:buNone/>
            </a:pP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5:17–25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What does it tell you that Timothy was drinking only water?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big is the “exception” that Paul gives him? </a:t>
            </a:r>
            <a:endParaRPr lang="en-US" sz="4000" dirty="0" smtClean="0">
              <a:latin typeface="Goudy Old Style" charset="0"/>
            </a:endParaRPr>
          </a:p>
          <a:p>
            <a:pPr marL="0" indent="0">
              <a:buNone/>
            </a:pP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charset="0"/>
              </a:rPr>
              <a:t>1 Timothy 6:1–5</a:t>
            </a:r>
            <a:endParaRPr lang="en-US" dirty="0">
              <a:latin typeface="Goudy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Remember Paul’s focus—he can’t undo slavery and trying would probably hurt the gospel more than it would help anyone</a:t>
            </a:r>
          </a:p>
          <a:p>
            <a:pPr>
              <a:buFontTx/>
              <a:buChar char="•"/>
            </a:pPr>
            <a:r>
              <a:rPr lang="en-US" sz="4000" dirty="0" smtClean="0">
                <a:latin typeface="Goudy Old Style" charset="0"/>
              </a:rPr>
              <a:t>How were slaves supposed to act? Why?</a:t>
            </a:r>
            <a:endParaRPr lang="en-US" sz="4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2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33</TotalTime>
  <Words>471</Words>
  <Application>Microsoft Macintosh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Titus, 1 Timothy, &amp; 2 Timothy</vt:lpstr>
      <vt:lpstr>1 Timothy 5:3–16</vt:lpstr>
      <vt:lpstr>1 Timothy 5:3–16</vt:lpstr>
      <vt:lpstr>1 Timothy 5:3–16</vt:lpstr>
      <vt:lpstr>1 Timothy 5:3–16</vt:lpstr>
      <vt:lpstr>1 Timothy 5:17–25</vt:lpstr>
      <vt:lpstr>1 Timothy 5:17–25</vt:lpstr>
      <vt:lpstr>1 Timothy 5:17–25</vt:lpstr>
      <vt:lpstr>1 Timothy 6:1–5</vt:lpstr>
      <vt:lpstr>1 Timothy 6:1–5</vt:lpstr>
      <vt:lpstr>1 Timothy 6:1–5</vt:lpstr>
      <vt:lpstr>1 Timothy 6:6–10</vt:lpstr>
      <vt:lpstr>1 Timothy 6:6–10</vt:lpstr>
      <vt:lpstr>1 Timothy 6:11–16</vt:lpstr>
      <vt:lpstr>1 Timothy 6:11–16</vt:lpstr>
      <vt:lpstr>1 Timothy 6:17–21</vt:lpstr>
      <vt:lpstr>1 Timothy 6:17–21</vt:lpstr>
      <vt:lpstr>1 Timothy 6:17–21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Titus, 1 Timothy, &amp; 2 Timothy</dc:title>
  <dc:creator>Matthew LaGrone</dc:creator>
  <cp:lastModifiedBy>Matthew LaGrone</cp:lastModifiedBy>
  <cp:revision>12</cp:revision>
  <dcterms:created xsi:type="dcterms:W3CDTF">2019-01-19T23:56:45Z</dcterms:created>
  <dcterms:modified xsi:type="dcterms:W3CDTF">2019-02-12T03:34:16Z</dcterms:modified>
</cp:coreProperties>
</file>