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6" r:id="rId1"/>
  </p:sldMasterIdLst>
  <p:handoutMasterIdLst>
    <p:handoutMasterId r:id="rId12"/>
  </p:handoutMasterIdLst>
  <p:sldIdLst>
    <p:sldId id="256" r:id="rId2"/>
    <p:sldId id="258" r:id="rId3"/>
    <p:sldId id="260" r:id="rId4"/>
    <p:sldId id="262" r:id="rId5"/>
    <p:sldId id="265" r:id="rId6"/>
    <p:sldId id="263" r:id="rId7"/>
    <p:sldId id="259" r:id="rId8"/>
    <p:sldId id="261" r:id="rId9"/>
    <p:sldId id="266" r:id="rId10"/>
    <p:sldId id="264" r:id="rId11"/>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8"/>
    <p:restoredTop sz="94667"/>
  </p:normalViewPr>
  <p:slideViewPr>
    <p:cSldViewPr snapToGrid="0" snapToObjects="1">
      <p:cViewPr varScale="1">
        <p:scale>
          <a:sx n="110" d="100"/>
          <a:sy n="110" d="100"/>
        </p:scale>
        <p:origin x="110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handoutMaster" Target="handoutMasters/handout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17E8931E-F4E2-9F46-B064-28C93BC580A7}" type="datetimeFigureOut">
              <a:rPr lang="en-US" smtClean="0"/>
              <a:t>10/26/19</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CA76C6F1-D31F-6648-BA33-AA65827079EE}" type="slidenum">
              <a:rPr lang="en-US" smtClean="0"/>
              <a:t>‹#›</a:t>
            </a:fld>
            <a:endParaRPr lang="en-US"/>
          </a:p>
        </p:txBody>
      </p:sp>
    </p:spTree>
    <p:extLst>
      <p:ext uri="{BB962C8B-B14F-4D97-AF65-F5344CB8AC3E}">
        <p14:creationId xmlns:p14="http://schemas.microsoft.com/office/powerpoint/2010/main" val="18009868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pPr/>
              <a:t>10/26/19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7298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91440" rIns="45720" bIns="9144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10/26/19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506601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91440" rIns="45720" bIns="9144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10/26/19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828217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10/26/19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154779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34D819-9F07-4261-B09B-9E467E5D9002}" type="datetimeFigureOut">
              <a:rPr lang="en-US" smtClean="0"/>
              <a:pPr/>
              <a:t>10/26/19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1069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smtClean="0"/>
              <a:t>10/26/19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65670550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smtClean="0"/>
              <a:t>10/26/19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12400640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smtClean="0"/>
              <a:t>10/26/19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555035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334D819-9F07-4261-B09B-9E467E5D9002}" type="datetimeFigureOut">
              <a:rPr lang="en-US" smtClean="0"/>
              <a:t>10/26/19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954707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 y="0"/>
            <a:ext cx="3038093"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9334D819-9F07-4261-B09B-9E467E5D9002}" type="datetimeFigureOut">
              <a:rPr lang="en-US" smtClean="0"/>
              <a:t>10/26/19</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1766878-3199-4EAB-94E7-2D6D11070E14}" type="slidenum">
              <a:rPr lang="en-US" smtClean="0"/>
              <a:t>‹#›</a:t>
            </a:fld>
            <a:endParaRPr lang="en-US" dirty="0"/>
          </a:p>
        </p:txBody>
      </p:sp>
    </p:spTree>
    <p:extLst>
      <p:ext uri="{BB962C8B-B14F-4D97-AF65-F5344CB8AC3E}">
        <p14:creationId xmlns:p14="http://schemas.microsoft.com/office/powerpoint/2010/main" val="56082652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1">
              <a:lumMod val="50000"/>
              <a:lumOff val="5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22959" y="5907023"/>
            <a:ext cx="7589520" cy="594360"/>
          </a:xfrm>
        </p:spPr>
        <p:txBody>
          <a:bodyPr lIns="91440" tIns="0" rIns="91440" bIns="0">
            <a:normAutofit/>
          </a:bodyPr>
          <a:lstStyle>
            <a:lvl1pPr marL="0" indent="0">
              <a:spcBef>
                <a:spcPts val="0"/>
              </a:spcBef>
              <a:spcAft>
                <a:spcPts val="600"/>
              </a:spcAft>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9334D819-9F07-4261-B09B-9E467E5D9002}" type="datetimeFigureOut">
              <a:rPr lang="en-US" smtClean="0"/>
              <a:t>10/26/19</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1766878-3199-4EAB-94E7-2D6D11070E14}" type="slidenum">
              <a:rPr lang="en-US" smtClean="0"/>
              <a:t>‹#›</a:t>
            </a:fld>
            <a:endParaRPr lang="en-US" dirty="0"/>
          </a:p>
        </p:txBody>
      </p:sp>
    </p:spTree>
    <p:extLst>
      <p:ext uri="{BB962C8B-B14F-4D97-AF65-F5344CB8AC3E}">
        <p14:creationId xmlns:p14="http://schemas.microsoft.com/office/powerpoint/2010/main" val="5056285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7" name="Rectangle 6"/>
          <p:cNvSpPr/>
          <p:nvPr/>
        </p:nvSpPr>
        <p:spPr>
          <a:xfrm>
            <a:off x="12" y="6400800"/>
            <a:ext cx="914398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9334D819-9F07-4261-B09B-9E467E5D9002}" type="datetimeFigureOut">
              <a:rPr lang="en-US" smtClean="0"/>
              <a:pPr/>
              <a:t>10/26/19</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71766878-3199-4EAB-94E7-2D6D11070E14}"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4024544"/>
      </p:ext>
    </p:extLst>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Jesus is Greater</a:t>
            </a:r>
            <a:endParaRPr lang="en-US" dirty="0"/>
          </a:p>
        </p:txBody>
      </p:sp>
      <p:sp>
        <p:nvSpPr>
          <p:cNvPr id="3" name="Subtitle 2"/>
          <p:cNvSpPr>
            <a:spLocks noGrp="1"/>
          </p:cNvSpPr>
          <p:nvPr>
            <p:ph type="subTitle" idx="1"/>
          </p:nvPr>
        </p:nvSpPr>
        <p:spPr/>
        <p:txBody>
          <a:bodyPr>
            <a:normAutofit/>
          </a:bodyPr>
          <a:lstStyle/>
          <a:p>
            <a:r>
              <a:rPr lang="en-US" sz="3200" dirty="0" smtClean="0"/>
              <a:t>A Study of the Book of Hebrews</a:t>
            </a:r>
            <a:endParaRPr lang="en-US" sz="3200" dirty="0"/>
          </a:p>
        </p:txBody>
      </p:sp>
    </p:spTree>
    <p:extLst>
      <p:ext uri="{BB962C8B-B14F-4D97-AF65-F5344CB8AC3E}">
        <p14:creationId xmlns:p14="http://schemas.microsoft.com/office/powerpoint/2010/main" val="20106740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Jesus is Greater</a:t>
            </a:r>
            <a:endParaRPr lang="en-US" dirty="0"/>
          </a:p>
        </p:txBody>
      </p:sp>
      <p:sp>
        <p:nvSpPr>
          <p:cNvPr id="3" name="Subtitle 2"/>
          <p:cNvSpPr>
            <a:spLocks noGrp="1"/>
          </p:cNvSpPr>
          <p:nvPr>
            <p:ph type="subTitle" idx="1"/>
          </p:nvPr>
        </p:nvSpPr>
        <p:spPr>
          <a:xfrm>
            <a:off x="825038" y="4455621"/>
            <a:ext cx="7717078" cy="1143000"/>
          </a:xfrm>
        </p:spPr>
        <p:txBody>
          <a:bodyPr>
            <a:normAutofit/>
          </a:bodyPr>
          <a:lstStyle/>
          <a:p>
            <a:r>
              <a:rPr lang="en-US" sz="3200" dirty="0" smtClean="0"/>
              <a:t>A Merciful and Faithful </a:t>
            </a:r>
            <a:r>
              <a:rPr lang="en-US" sz="3200" smtClean="0"/>
              <a:t>High Priest</a:t>
            </a:r>
            <a:endParaRPr lang="en-US" sz="3200" dirty="0"/>
          </a:p>
        </p:txBody>
      </p:sp>
    </p:spTree>
    <p:extLst>
      <p:ext uri="{BB962C8B-B14F-4D97-AF65-F5344CB8AC3E}">
        <p14:creationId xmlns:p14="http://schemas.microsoft.com/office/powerpoint/2010/main" val="4779430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Jesus is Greater</a:t>
            </a:r>
            <a:endParaRPr lang="en-US" sz="4000" b="1" dirty="0"/>
          </a:p>
        </p:txBody>
      </p:sp>
      <p:sp>
        <p:nvSpPr>
          <p:cNvPr id="3" name="Content Placeholder 2"/>
          <p:cNvSpPr>
            <a:spLocks noGrp="1"/>
          </p:cNvSpPr>
          <p:nvPr>
            <p:ph idx="1"/>
          </p:nvPr>
        </p:nvSpPr>
        <p:spPr>
          <a:xfrm>
            <a:off x="3368233" y="472826"/>
            <a:ext cx="5521124" cy="5912348"/>
          </a:xfrm>
        </p:spPr>
        <p:txBody>
          <a:bodyPr anchor="ctr">
            <a:noAutofit/>
          </a:bodyPr>
          <a:lstStyle/>
          <a:p>
            <a:pPr indent="-457200">
              <a:spcBef>
                <a:spcPts val="600"/>
              </a:spcBef>
              <a:buClr>
                <a:schemeClr val="tx2"/>
              </a:buClr>
              <a:buFont typeface="Wingdings" charset="2"/>
              <a:buChar char="Ø"/>
            </a:pPr>
            <a:r>
              <a:rPr lang="en-US" sz="3600" dirty="0" smtClean="0"/>
              <a:t>Than Angels (ch.1-2)</a:t>
            </a:r>
          </a:p>
          <a:p>
            <a:pPr indent="-457200">
              <a:spcBef>
                <a:spcPts val="600"/>
              </a:spcBef>
              <a:buClr>
                <a:schemeClr val="tx2"/>
              </a:buClr>
              <a:buFont typeface="Wingdings" charset="2"/>
              <a:buChar char="Ø"/>
            </a:pPr>
            <a:r>
              <a:rPr lang="en-US" sz="3600" dirty="0" smtClean="0"/>
              <a:t>Than Moses (ch.3-4)</a:t>
            </a:r>
          </a:p>
          <a:p>
            <a:pPr indent="-457200">
              <a:spcBef>
                <a:spcPts val="600"/>
              </a:spcBef>
              <a:buClr>
                <a:schemeClr val="tx2"/>
              </a:buClr>
              <a:buFont typeface="Wingdings" charset="2"/>
              <a:buChar char="Ø"/>
            </a:pPr>
            <a:r>
              <a:rPr lang="en-US" sz="3600" dirty="0" smtClean="0"/>
              <a:t>Than Priests (ch.5,7)</a:t>
            </a:r>
            <a:endParaRPr lang="en-US" sz="3600" dirty="0"/>
          </a:p>
        </p:txBody>
      </p:sp>
      <p:sp>
        <p:nvSpPr>
          <p:cNvPr id="4" name="Text Placeholder 3"/>
          <p:cNvSpPr>
            <a:spLocks noGrp="1"/>
          </p:cNvSpPr>
          <p:nvPr>
            <p:ph type="body" sz="half" idx="2"/>
          </p:nvPr>
        </p:nvSpPr>
        <p:spPr/>
        <p:txBody>
          <a:bodyPr>
            <a:normAutofit/>
          </a:bodyPr>
          <a:lstStyle/>
          <a:p>
            <a:pPr>
              <a:lnSpc>
                <a:spcPct val="100000"/>
              </a:lnSpc>
              <a:spcBef>
                <a:spcPts val="0"/>
              </a:spcBef>
            </a:pPr>
            <a:r>
              <a:rPr lang="en-US" sz="2800" dirty="0" smtClean="0">
                <a:solidFill>
                  <a:schemeClr val="bg1"/>
                </a:solidFill>
              </a:rPr>
              <a:t>The Book of Hebrews</a:t>
            </a:r>
          </a:p>
        </p:txBody>
      </p:sp>
    </p:spTree>
    <p:extLst>
      <p:ext uri="{BB962C8B-B14F-4D97-AF65-F5344CB8AC3E}">
        <p14:creationId xmlns:p14="http://schemas.microsoft.com/office/powerpoint/2010/main" val="1107996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Jesus</a:t>
            </a:r>
            <a:r>
              <a:rPr lang="en-US" sz="4000" b="1" dirty="0"/>
              <a:t> </a:t>
            </a:r>
            <a:r>
              <a:rPr lang="en-US" sz="4000" b="1" dirty="0" smtClean="0"/>
              <a:t>is Greater</a:t>
            </a:r>
            <a:endParaRPr lang="en-US" sz="4000" b="1" dirty="0"/>
          </a:p>
        </p:txBody>
      </p:sp>
      <p:sp>
        <p:nvSpPr>
          <p:cNvPr id="3" name="Content Placeholder 2"/>
          <p:cNvSpPr>
            <a:spLocks noGrp="1"/>
          </p:cNvSpPr>
          <p:nvPr>
            <p:ph idx="1"/>
          </p:nvPr>
        </p:nvSpPr>
        <p:spPr>
          <a:xfrm>
            <a:off x="3287211" y="682037"/>
            <a:ext cx="5671596" cy="5493926"/>
          </a:xfrm>
        </p:spPr>
        <p:txBody>
          <a:bodyPr anchor="ctr">
            <a:noAutofit/>
          </a:bodyPr>
          <a:lstStyle/>
          <a:p>
            <a:r>
              <a:rPr lang="en-US" sz="2800" dirty="0"/>
              <a:t>About this we have much to say, and it is hard to explain, since you have become dull of hearing. For though by this time you ought to be teachers, you need someone to teach you again the basic principles of the oracles of God. You need milk, not solid food, for everyone who lives on milk is unskilled in the word of righteousness, since he is a child. But solid food is for the mature, for those who have their powers of discernment trained by constant practice to distinguish good from evil.</a:t>
            </a:r>
          </a:p>
        </p:txBody>
      </p:sp>
      <p:sp>
        <p:nvSpPr>
          <p:cNvPr id="4" name="Text Placeholder 3"/>
          <p:cNvSpPr>
            <a:spLocks noGrp="1"/>
          </p:cNvSpPr>
          <p:nvPr>
            <p:ph type="body" sz="half" idx="2"/>
          </p:nvPr>
        </p:nvSpPr>
        <p:spPr>
          <a:xfrm>
            <a:off x="266219" y="2926080"/>
            <a:ext cx="2650602" cy="3379124"/>
          </a:xfrm>
        </p:spPr>
        <p:txBody>
          <a:bodyPr>
            <a:normAutofit/>
          </a:bodyPr>
          <a:lstStyle/>
          <a:p>
            <a:pPr>
              <a:lnSpc>
                <a:spcPct val="100000"/>
              </a:lnSpc>
              <a:spcBef>
                <a:spcPts val="0"/>
              </a:spcBef>
            </a:pPr>
            <a:r>
              <a:rPr lang="en-US" sz="2800" smtClean="0">
                <a:solidFill>
                  <a:schemeClr val="bg1"/>
                </a:solidFill>
              </a:rPr>
              <a:t>Hebrews 5:11-14</a:t>
            </a:r>
            <a:endParaRPr lang="en-US" sz="2800" i="1" dirty="0">
              <a:solidFill>
                <a:schemeClr val="bg1"/>
              </a:solidFill>
            </a:endParaRPr>
          </a:p>
        </p:txBody>
      </p:sp>
    </p:spTree>
    <p:extLst>
      <p:ext uri="{BB962C8B-B14F-4D97-AF65-F5344CB8AC3E}">
        <p14:creationId xmlns:p14="http://schemas.microsoft.com/office/powerpoint/2010/main" val="1086634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Jesus is Greater</a:t>
            </a:r>
            <a:endParaRPr lang="en-US" sz="4000" b="1" dirty="0"/>
          </a:p>
        </p:txBody>
      </p:sp>
      <p:sp>
        <p:nvSpPr>
          <p:cNvPr id="3" name="Content Placeholder 2"/>
          <p:cNvSpPr>
            <a:spLocks noGrp="1"/>
          </p:cNvSpPr>
          <p:nvPr>
            <p:ph idx="1"/>
          </p:nvPr>
        </p:nvSpPr>
        <p:spPr>
          <a:xfrm>
            <a:off x="3429001" y="644421"/>
            <a:ext cx="5136266" cy="5569159"/>
          </a:xfrm>
        </p:spPr>
        <p:txBody>
          <a:bodyPr anchor="ctr">
            <a:noAutofit/>
          </a:bodyPr>
          <a:lstStyle/>
          <a:p>
            <a:pPr marL="845820" indent="-571500">
              <a:spcBef>
                <a:spcPts val="0"/>
              </a:spcBef>
              <a:buFont typeface="Wingdings" charset="2"/>
              <a:buChar char="q"/>
            </a:pPr>
            <a:r>
              <a:rPr lang="en-US" sz="3600" dirty="0" smtClean="0"/>
              <a:t>Am I a lazy listener?</a:t>
            </a:r>
            <a:endParaRPr lang="en-US" sz="3600" dirty="0" smtClean="0"/>
          </a:p>
          <a:p>
            <a:pPr marL="845820" indent="-571500">
              <a:spcBef>
                <a:spcPts val="0"/>
              </a:spcBef>
              <a:buFont typeface="Wingdings" charset="2"/>
              <a:buChar char="q"/>
            </a:pPr>
            <a:r>
              <a:rPr lang="en-US" sz="3600" dirty="0" smtClean="0"/>
              <a:t>Am I able to teach? </a:t>
            </a:r>
            <a:endParaRPr lang="en-US" sz="3600" dirty="0" smtClean="0"/>
          </a:p>
          <a:p>
            <a:pPr marL="845820" indent="-571500">
              <a:spcBef>
                <a:spcPts val="0"/>
              </a:spcBef>
              <a:buFont typeface="Wingdings" charset="2"/>
              <a:buChar char="q"/>
            </a:pPr>
            <a:r>
              <a:rPr lang="en-US" sz="3600" dirty="0" smtClean="0"/>
              <a:t>Am I </a:t>
            </a:r>
            <a:r>
              <a:rPr lang="en-US" sz="3600" dirty="0" smtClean="0"/>
              <a:t>exercising my discernment?</a:t>
            </a:r>
            <a:endParaRPr lang="en-US" sz="3600" dirty="0"/>
          </a:p>
        </p:txBody>
      </p:sp>
      <p:sp>
        <p:nvSpPr>
          <p:cNvPr id="4" name="Text Placeholder 3"/>
          <p:cNvSpPr>
            <a:spLocks noGrp="1"/>
          </p:cNvSpPr>
          <p:nvPr>
            <p:ph type="body" sz="half" idx="2"/>
          </p:nvPr>
        </p:nvSpPr>
        <p:spPr/>
        <p:txBody>
          <a:bodyPr>
            <a:normAutofit/>
          </a:bodyPr>
          <a:lstStyle/>
          <a:p>
            <a:pPr>
              <a:lnSpc>
                <a:spcPct val="100000"/>
              </a:lnSpc>
              <a:spcBef>
                <a:spcPts val="0"/>
              </a:spcBef>
            </a:pPr>
            <a:r>
              <a:rPr lang="en-US" sz="3200" dirty="0" smtClean="0">
                <a:solidFill>
                  <a:schemeClr val="bg1"/>
                </a:solidFill>
              </a:rPr>
              <a:t>What about me?</a:t>
            </a:r>
            <a:endParaRPr lang="en-US" sz="3200" i="1" dirty="0">
              <a:solidFill>
                <a:schemeClr val="bg1"/>
              </a:solidFill>
            </a:endParaRPr>
          </a:p>
        </p:txBody>
      </p:sp>
    </p:spTree>
    <p:extLst>
      <p:ext uri="{BB962C8B-B14F-4D97-AF65-F5344CB8AC3E}">
        <p14:creationId xmlns:p14="http://schemas.microsoft.com/office/powerpoint/2010/main" val="1465421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Jesus</a:t>
            </a:r>
            <a:r>
              <a:rPr lang="en-US" sz="4000" b="1" dirty="0"/>
              <a:t> </a:t>
            </a:r>
            <a:r>
              <a:rPr lang="en-US" sz="4000" b="1" dirty="0" smtClean="0"/>
              <a:t>is Greater</a:t>
            </a:r>
            <a:endParaRPr lang="en-US" sz="4000" b="1" dirty="0"/>
          </a:p>
        </p:txBody>
      </p:sp>
      <p:sp>
        <p:nvSpPr>
          <p:cNvPr id="3" name="Content Placeholder 2"/>
          <p:cNvSpPr>
            <a:spLocks noGrp="1"/>
          </p:cNvSpPr>
          <p:nvPr>
            <p:ph idx="1"/>
          </p:nvPr>
        </p:nvSpPr>
        <p:spPr>
          <a:xfrm>
            <a:off x="3368233" y="472826"/>
            <a:ext cx="5521124" cy="5912348"/>
          </a:xfrm>
        </p:spPr>
        <p:txBody>
          <a:bodyPr anchor="ctr">
            <a:noAutofit/>
          </a:bodyPr>
          <a:lstStyle/>
          <a:p>
            <a:pPr>
              <a:spcBef>
                <a:spcPts val="600"/>
              </a:spcBef>
            </a:pPr>
            <a:r>
              <a:rPr lang="en-US" sz="2800"/>
              <a:t>For it is impossible, in the case of those who have once been enlightened, who have tasted the heavenly gift, and have shared in the Holy Spirit, and have tasted the goodness of the word of God and the powers of the age to come, and then have fallen away, to restore them again to repentance, since they are crucifying once again the Son of God to their own harm and holding him up to contempt.</a:t>
            </a:r>
            <a:endParaRPr lang="en-US" sz="2800" dirty="0"/>
          </a:p>
        </p:txBody>
      </p:sp>
      <p:sp>
        <p:nvSpPr>
          <p:cNvPr id="4" name="Text Placeholder 3"/>
          <p:cNvSpPr>
            <a:spLocks noGrp="1"/>
          </p:cNvSpPr>
          <p:nvPr>
            <p:ph type="body" sz="half" idx="2"/>
          </p:nvPr>
        </p:nvSpPr>
        <p:spPr/>
        <p:txBody>
          <a:bodyPr>
            <a:normAutofit/>
          </a:bodyPr>
          <a:lstStyle/>
          <a:p>
            <a:pPr>
              <a:lnSpc>
                <a:spcPct val="100000"/>
              </a:lnSpc>
              <a:spcBef>
                <a:spcPts val="0"/>
              </a:spcBef>
            </a:pPr>
            <a:r>
              <a:rPr lang="en-US" sz="2800" dirty="0" smtClean="0">
                <a:solidFill>
                  <a:schemeClr val="bg1"/>
                </a:solidFill>
              </a:rPr>
              <a:t>Hebrews 6:4-6</a:t>
            </a:r>
          </a:p>
        </p:txBody>
      </p:sp>
    </p:spTree>
    <p:extLst>
      <p:ext uri="{BB962C8B-B14F-4D97-AF65-F5344CB8AC3E}">
        <p14:creationId xmlns:p14="http://schemas.microsoft.com/office/powerpoint/2010/main" val="1188578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Jesus</a:t>
            </a:r>
            <a:r>
              <a:rPr lang="en-US" sz="4000" b="1" dirty="0"/>
              <a:t> </a:t>
            </a:r>
            <a:r>
              <a:rPr lang="en-US" sz="4000" b="1" dirty="0" smtClean="0"/>
              <a:t>is Greater</a:t>
            </a:r>
            <a:endParaRPr lang="en-US" sz="4000" b="1" dirty="0"/>
          </a:p>
        </p:txBody>
      </p:sp>
      <p:sp>
        <p:nvSpPr>
          <p:cNvPr id="3" name="Content Placeholder 2"/>
          <p:cNvSpPr>
            <a:spLocks noGrp="1"/>
          </p:cNvSpPr>
          <p:nvPr>
            <p:ph idx="1"/>
          </p:nvPr>
        </p:nvSpPr>
        <p:spPr>
          <a:xfrm>
            <a:off x="3092112" y="472826"/>
            <a:ext cx="5739063" cy="5453412"/>
          </a:xfrm>
        </p:spPr>
        <p:txBody>
          <a:bodyPr anchor="ctr">
            <a:noAutofit/>
          </a:bodyPr>
          <a:lstStyle/>
          <a:p>
            <a:pPr marL="742950" indent="-468630">
              <a:spcBef>
                <a:spcPts val="0"/>
              </a:spcBef>
              <a:spcAft>
                <a:spcPts val="2000"/>
              </a:spcAft>
              <a:buFont typeface="+mj-lt"/>
              <a:buAutoNum type="arabicPeriod"/>
            </a:pPr>
            <a:r>
              <a:rPr lang="en-US" sz="3600" dirty="0" smtClean="0"/>
              <a:t>I must press on so that I do not fall away.</a:t>
            </a:r>
            <a:r>
              <a:rPr lang="en-US" sz="3600" dirty="0"/>
              <a:t> </a:t>
            </a:r>
          </a:p>
        </p:txBody>
      </p:sp>
      <p:sp>
        <p:nvSpPr>
          <p:cNvPr id="4" name="Text Placeholder 3"/>
          <p:cNvSpPr>
            <a:spLocks noGrp="1"/>
          </p:cNvSpPr>
          <p:nvPr>
            <p:ph type="body" sz="half" idx="2"/>
          </p:nvPr>
        </p:nvSpPr>
        <p:spPr/>
        <p:txBody>
          <a:bodyPr>
            <a:normAutofit/>
          </a:bodyPr>
          <a:lstStyle/>
          <a:p>
            <a:pPr>
              <a:lnSpc>
                <a:spcPct val="100000"/>
              </a:lnSpc>
              <a:spcBef>
                <a:spcPts val="0"/>
              </a:spcBef>
            </a:pPr>
            <a:r>
              <a:rPr lang="en-US" sz="3200" dirty="0" smtClean="0">
                <a:solidFill>
                  <a:schemeClr val="bg1"/>
                </a:solidFill>
              </a:rPr>
              <a:t>What about me?</a:t>
            </a:r>
            <a:endParaRPr lang="en-US" sz="3200" i="1" dirty="0">
              <a:solidFill>
                <a:schemeClr val="bg1"/>
              </a:solidFill>
            </a:endParaRPr>
          </a:p>
        </p:txBody>
      </p:sp>
    </p:spTree>
    <p:extLst>
      <p:ext uri="{BB962C8B-B14F-4D97-AF65-F5344CB8AC3E}">
        <p14:creationId xmlns:p14="http://schemas.microsoft.com/office/powerpoint/2010/main" val="519749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Jesus</a:t>
            </a:r>
            <a:r>
              <a:rPr lang="en-US" sz="4000" b="1" dirty="0"/>
              <a:t> </a:t>
            </a:r>
            <a:r>
              <a:rPr lang="en-US" sz="4000" b="1" dirty="0" smtClean="0"/>
              <a:t>is Greater</a:t>
            </a:r>
            <a:endParaRPr lang="en-US" sz="4000" b="1" dirty="0"/>
          </a:p>
        </p:txBody>
      </p:sp>
      <p:sp>
        <p:nvSpPr>
          <p:cNvPr id="3" name="Content Placeholder 2"/>
          <p:cNvSpPr>
            <a:spLocks noGrp="1"/>
          </p:cNvSpPr>
          <p:nvPr>
            <p:ph idx="1"/>
          </p:nvPr>
        </p:nvSpPr>
        <p:spPr>
          <a:xfrm>
            <a:off x="3368233" y="472826"/>
            <a:ext cx="5521124" cy="5912348"/>
          </a:xfrm>
        </p:spPr>
        <p:txBody>
          <a:bodyPr anchor="ctr">
            <a:noAutofit/>
          </a:bodyPr>
          <a:lstStyle/>
          <a:p>
            <a:pPr>
              <a:spcBef>
                <a:spcPts val="0"/>
              </a:spcBef>
            </a:pPr>
            <a:r>
              <a:rPr lang="en-US" sz="2800" dirty="0"/>
              <a:t>Though we speak in this way, yet in your case, beloved, we feel sure of better things—things that belong to salvation. For God is not unjust so as to overlook your work and the love that you have shown for his name in serving the saints, as you still do. And we desire each one of you to show the same earnestness to have the full assurance of hope until the end, so that you may not be sluggish, but imitators of those who through faith and patience inherit the promises. </a:t>
            </a:r>
          </a:p>
        </p:txBody>
      </p:sp>
      <p:sp>
        <p:nvSpPr>
          <p:cNvPr id="4" name="Text Placeholder 3"/>
          <p:cNvSpPr>
            <a:spLocks noGrp="1"/>
          </p:cNvSpPr>
          <p:nvPr>
            <p:ph type="body" sz="half" idx="2"/>
          </p:nvPr>
        </p:nvSpPr>
        <p:spPr>
          <a:xfrm>
            <a:off x="342899" y="2926080"/>
            <a:ext cx="2484521" cy="3379124"/>
          </a:xfrm>
        </p:spPr>
        <p:txBody>
          <a:bodyPr>
            <a:normAutofit/>
          </a:bodyPr>
          <a:lstStyle/>
          <a:p>
            <a:pPr>
              <a:lnSpc>
                <a:spcPct val="100000"/>
              </a:lnSpc>
              <a:spcBef>
                <a:spcPts val="0"/>
              </a:spcBef>
            </a:pPr>
            <a:r>
              <a:rPr lang="en-US" sz="2800" smtClean="0">
                <a:solidFill>
                  <a:schemeClr val="bg1"/>
                </a:solidFill>
              </a:rPr>
              <a:t>Hebrews 6:9-12</a:t>
            </a:r>
            <a:endParaRPr lang="en-US" sz="2800" i="1" dirty="0">
              <a:solidFill>
                <a:schemeClr val="bg1"/>
              </a:solidFill>
            </a:endParaRPr>
          </a:p>
        </p:txBody>
      </p:sp>
    </p:spTree>
    <p:extLst>
      <p:ext uri="{BB962C8B-B14F-4D97-AF65-F5344CB8AC3E}">
        <p14:creationId xmlns:p14="http://schemas.microsoft.com/office/powerpoint/2010/main" val="1115024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Jesus</a:t>
            </a:r>
            <a:r>
              <a:rPr lang="en-US" sz="4000" b="1" dirty="0"/>
              <a:t> </a:t>
            </a:r>
            <a:r>
              <a:rPr lang="en-US" sz="4000" b="1" dirty="0" smtClean="0"/>
              <a:t>is Greater</a:t>
            </a:r>
            <a:endParaRPr lang="en-US" sz="4000" b="1" dirty="0"/>
          </a:p>
        </p:txBody>
      </p:sp>
      <p:sp>
        <p:nvSpPr>
          <p:cNvPr id="3" name="Content Placeholder 2"/>
          <p:cNvSpPr>
            <a:spLocks noGrp="1"/>
          </p:cNvSpPr>
          <p:nvPr>
            <p:ph idx="1"/>
          </p:nvPr>
        </p:nvSpPr>
        <p:spPr>
          <a:xfrm>
            <a:off x="3272589" y="118641"/>
            <a:ext cx="5709365" cy="6620719"/>
          </a:xfrm>
        </p:spPr>
        <p:txBody>
          <a:bodyPr anchor="ctr">
            <a:noAutofit/>
          </a:bodyPr>
          <a:lstStyle/>
          <a:p>
            <a:pPr>
              <a:spcBef>
                <a:spcPts val="0"/>
              </a:spcBef>
              <a:spcAft>
                <a:spcPts val="1400"/>
              </a:spcAft>
            </a:pPr>
            <a:r>
              <a:rPr lang="en-US" sz="2800" dirty="0"/>
              <a:t>So when God desired to show more convincingly to the heirs of the promise the unchangeable character of his purpose, he guaranteed it with an oath, </a:t>
            </a:r>
            <a:r>
              <a:rPr lang="en-US" sz="2800" dirty="0" smtClean="0"/>
              <a:t>so </a:t>
            </a:r>
            <a:r>
              <a:rPr lang="en-US" sz="2800" dirty="0"/>
              <a:t>that by two unchangeable things, in which it is impossible for God to lie, we who have fled for refuge might have strong encouragement to hold fast to the hope set before </a:t>
            </a:r>
            <a:r>
              <a:rPr lang="en-US" sz="2800" dirty="0" smtClean="0"/>
              <a:t>us.</a:t>
            </a:r>
            <a:r>
              <a:rPr lang="en-US" sz="2800" dirty="0"/>
              <a:t> </a:t>
            </a:r>
            <a:r>
              <a:rPr lang="en-US" sz="2800" dirty="0" smtClean="0"/>
              <a:t> We </a:t>
            </a:r>
            <a:r>
              <a:rPr lang="en-US" sz="2800" dirty="0"/>
              <a:t>have this as a sure and steadfast anchor of the soul, a hope that enters into the inner place behind the curtain, </a:t>
            </a:r>
            <a:r>
              <a:rPr lang="en-US" sz="2800" dirty="0" smtClean="0"/>
              <a:t>where </a:t>
            </a:r>
            <a:r>
              <a:rPr lang="en-US" sz="2800" dirty="0"/>
              <a:t>Jesus has gone as a forerunner on our behalf, having become a high priest forever after the order of Melchizedek.</a:t>
            </a:r>
            <a:endParaRPr lang="en-US" sz="2800" dirty="0" smtClean="0"/>
          </a:p>
        </p:txBody>
      </p:sp>
      <p:sp>
        <p:nvSpPr>
          <p:cNvPr id="4" name="Text Placeholder 3"/>
          <p:cNvSpPr>
            <a:spLocks noGrp="1"/>
          </p:cNvSpPr>
          <p:nvPr>
            <p:ph type="body" sz="half" idx="2"/>
          </p:nvPr>
        </p:nvSpPr>
        <p:spPr>
          <a:xfrm>
            <a:off x="210552" y="2926080"/>
            <a:ext cx="2689058" cy="3379124"/>
          </a:xfrm>
        </p:spPr>
        <p:txBody>
          <a:bodyPr>
            <a:normAutofit/>
          </a:bodyPr>
          <a:lstStyle/>
          <a:p>
            <a:pPr>
              <a:lnSpc>
                <a:spcPct val="100000"/>
              </a:lnSpc>
              <a:spcBef>
                <a:spcPts val="0"/>
              </a:spcBef>
              <a:spcAft>
                <a:spcPts val="2000"/>
              </a:spcAft>
            </a:pPr>
            <a:r>
              <a:rPr lang="en-US" sz="2800" smtClean="0">
                <a:solidFill>
                  <a:schemeClr val="bg1"/>
                </a:solidFill>
              </a:rPr>
              <a:t>Hebrews 6:17-20</a:t>
            </a:r>
            <a:endParaRPr lang="en-US" sz="2800" dirty="0" smtClean="0">
              <a:solidFill>
                <a:schemeClr val="bg1"/>
              </a:solidFill>
            </a:endParaRPr>
          </a:p>
        </p:txBody>
      </p:sp>
    </p:spTree>
    <p:extLst>
      <p:ext uri="{BB962C8B-B14F-4D97-AF65-F5344CB8AC3E}">
        <p14:creationId xmlns:p14="http://schemas.microsoft.com/office/powerpoint/2010/main" val="592485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Jesus</a:t>
            </a:r>
            <a:r>
              <a:rPr lang="en-US" sz="4000" b="1" dirty="0"/>
              <a:t> </a:t>
            </a:r>
            <a:r>
              <a:rPr lang="en-US" sz="4000" b="1" dirty="0" smtClean="0"/>
              <a:t>is Greater</a:t>
            </a:r>
            <a:endParaRPr lang="en-US" sz="4000" b="1" dirty="0"/>
          </a:p>
        </p:txBody>
      </p:sp>
      <p:sp>
        <p:nvSpPr>
          <p:cNvPr id="3" name="Content Placeholder 2"/>
          <p:cNvSpPr>
            <a:spLocks noGrp="1"/>
          </p:cNvSpPr>
          <p:nvPr>
            <p:ph idx="1"/>
          </p:nvPr>
        </p:nvSpPr>
        <p:spPr>
          <a:xfrm>
            <a:off x="3196287" y="472826"/>
            <a:ext cx="5739063" cy="5453412"/>
          </a:xfrm>
        </p:spPr>
        <p:txBody>
          <a:bodyPr anchor="ctr">
            <a:noAutofit/>
          </a:bodyPr>
          <a:lstStyle/>
          <a:p>
            <a:pPr marL="560070" indent="-468630">
              <a:spcBef>
                <a:spcPts val="0"/>
              </a:spcBef>
              <a:spcAft>
                <a:spcPts val="2000"/>
              </a:spcAft>
              <a:buFont typeface="+mj-lt"/>
              <a:buAutoNum type="arabicPeriod"/>
            </a:pPr>
            <a:r>
              <a:rPr lang="en-US" sz="3600" dirty="0" smtClean="0"/>
              <a:t>I must press on so that I do not fall away.</a:t>
            </a:r>
          </a:p>
          <a:p>
            <a:pPr marL="560070" indent="-468630">
              <a:spcBef>
                <a:spcPts val="0"/>
              </a:spcBef>
              <a:buFont typeface="+mj-lt"/>
              <a:buAutoNum type="arabicPeriod"/>
            </a:pPr>
            <a:r>
              <a:rPr lang="en-US" sz="3600" dirty="0" smtClean="0"/>
              <a:t>I have an anchored hope because of what Jesus has done.</a:t>
            </a:r>
            <a:r>
              <a:rPr lang="en-US" sz="3600" dirty="0"/>
              <a:t> </a:t>
            </a:r>
          </a:p>
        </p:txBody>
      </p:sp>
      <p:sp>
        <p:nvSpPr>
          <p:cNvPr id="4" name="Text Placeholder 3"/>
          <p:cNvSpPr>
            <a:spLocks noGrp="1"/>
          </p:cNvSpPr>
          <p:nvPr>
            <p:ph type="body" sz="half" idx="2"/>
          </p:nvPr>
        </p:nvSpPr>
        <p:spPr/>
        <p:txBody>
          <a:bodyPr>
            <a:normAutofit/>
          </a:bodyPr>
          <a:lstStyle/>
          <a:p>
            <a:pPr>
              <a:lnSpc>
                <a:spcPct val="100000"/>
              </a:lnSpc>
              <a:spcBef>
                <a:spcPts val="0"/>
              </a:spcBef>
            </a:pPr>
            <a:r>
              <a:rPr lang="en-US" sz="3200" dirty="0" smtClean="0">
                <a:solidFill>
                  <a:schemeClr val="bg1"/>
                </a:solidFill>
              </a:rPr>
              <a:t>What about me?</a:t>
            </a:r>
            <a:endParaRPr lang="en-US" sz="3200" i="1" dirty="0">
              <a:solidFill>
                <a:schemeClr val="bg1"/>
              </a:solidFill>
            </a:endParaRPr>
          </a:p>
        </p:txBody>
      </p:sp>
    </p:spTree>
    <p:extLst>
      <p:ext uri="{BB962C8B-B14F-4D97-AF65-F5344CB8AC3E}">
        <p14:creationId xmlns:p14="http://schemas.microsoft.com/office/powerpoint/2010/main" val="304571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E3DA18C2-75F1-4980-A5F0-165F6F71DE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3805</TotalTime>
  <Words>191</Words>
  <Application>Microsoft Macintosh PowerPoint</Application>
  <PresentationFormat>On-screen Show (4:3)</PresentationFormat>
  <Paragraphs>33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Calibri Light</vt:lpstr>
      <vt:lpstr>Wingdings</vt:lpstr>
      <vt:lpstr>Retrospect</vt:lpstr>
      <vt:lpstr>Jesus is Greater</vt:lpstr>
      <vt:lpstr>Jesus is Greater</vt:lpstr>
      <vt:lpstr>Jesus is Greater</vt:lpstr>
      <vt:lpstr>Jesus is Greater</vt:lpstr>
      <vt:lpstr>Jesus is Greater</vt:lpstr>
      <vt:lpstr>Jesus is Greater</vt:lpstr>
      <vt:lpstr>Jesus is Greater</vt:lpstr>
      <vt:lpstr>Jesus is Greater</vt:lpstr>
      <vt:lpstr>Jesus is Greater</vt:lpstr>
      <vt:lpstr>Jesus is Greater</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is Greater</dc:title>
  <dc:creator>Microsoft Office User</dc:creator>
  <cp:lastModifiedBy>Microsoft Office User</cp:lastModifiedBy>
  <cp:revision>28</cp:revision>
  <cp:lastPrinted>2019-10-26T22:34:21Z</cp:lastPrinted>
  <dcterms:created xsi:type="dcterms:W3CDTF">2019-10-03T20:12:21Z</dcterms:created>
  <dcterms:modified xsi:type="dcterms:W3CDTF">2019-10-27T02:42:44Z</dcterms:modified>
</cp:coreProperties>
</file>