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8F9D37-BD38-4E46-B612-40274A09E5E5}" v="180" dt="2019-12-18T04:06:17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" y="5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an Holland" userId="dc26c464d00d5e39" providerId="LiveId" clId="{748F9D37-BD38-4E46-B612-40274A09E5E5}"/>
    <pc:docChg chg="undo custSel mod addSld delSld modSld sldOrd modMainMaster">
      <pc:chgData name="Jordan Holland" userId="dc26c464d00d5e39" providerId="LiveId" clId="{748F9D37-BD38-4E46-B612-40274A09E5E5}" dt="2019-12-18T04:06:17.510" v="1668"/>
      <pc:docMkLst>
        <pc:docMk/>
      </pc:docMkLst>
      <pc:sldChg chg="addSp delSp modSp mod modTransition setBg setClrOvrMap delDesignElem">
        <pc:chgData name="Jordan Holland" userId="dc26c464d00d5e39" providerId="LiveId" clId="{748F9D37-BD38-4E46-B612-40274A09E5E5}" dt="2019-12-18T04:02:19.980" v="1657"/>
        <pc:sldMkLst>
          <pc:docMk/>
          <pc:sldMk cId="269837479" sldId="256"/>
        </pc:sldMkLst>
        <pc:spChg chg="mod">
          <ac:chgData name="Jordan Holland" userId="dc26c464d00d5e39" providerId="LiveId" clId="{748F9D37-BD38-4E46-B612-40274A09E5E5}" dt="2019-12-18T03:29:37.005" v="1133" actId="1037"/>
          <ac:spMkLst>
            <pc:docMk/>
            <pc:sldMk cId="269837479" sldId="256"/>
            <ac:spMk id="2" creationId="{CFF240C8-7B16-4E39-8B16-A05C9141DD42}"/>
          </ac:spMkLst>
        </pc:spChg>
        <pc:spChg chg="mod">
          <ac:chgData name="Jordan Holland" userId="dc26c464d00d5e39" providerId="LiveId" clId="{748F9D37-BD38-4E46-B612-40274A09E5E5}" dt="2019-12-18T03:29:37.005" v="1133" actId="1037"/>
          <ac:spMkLst>
            <pc:docMk/>
            <pc:sldMk cId="269837479" sldId="256"/>
            <ac:spMk id="3" creationId="{F0BBC2AC-CE82-4D70-B3DA-3CE8A3463827}"/>
          </ac:spMkLst>
        </pc:spChg>
        <pc:spChg chg="add del">
          <ac:chgData name="Jordan Holland" userId="dc26c464d00d5e39" providerId="LiveId" clId="{748F9D37-BD38-4E46-B612-40274A09E5E5}" dt="2019-12-18T02:40:45.188" v="94" actId="26606"/>
          <ac:spMkLst>
            <pc:docMk/>
            <pc:sldMk cId="269837479" sldId="256"/>
            <ac:spMk id="71" creationId="{87CC2527-562A-4F69-B487-4371E5B243E7}"/>
          </ac:spMkLst>
        </pc:spChg>
        <pc:spChg chg="add del">
          <ac:chgData name="Jordan Holland" userId="dc26c464d00d5e39" providerId="LiveId" clId="{748F9D37-BD38-4E46-B612-40274A09E5E5}" dt="2019-12-18T02:40:55.581" v="96" actId="26606"/>
          <ac:spMkLst>
            <pc:docMk/>
            <pc:sldMk cId="269837479" sldId="256"/>
            <ac:spMk id="1028" creationId="{1DB7C82F-AB7E-4F0C-B829-FA1B9C415180}"/>
          </ac:spMkLst>
        </pc:spChg>
        <pc:spChg chg="add del">
          <ac:chgData name="Jordan Holland" userId="dc26c464d00d5e39" providerId="LiveId" clId="{748F9D37-BD38-4E46-B612-40274A09E5E5}" dt="2019-12-18T02:41:08.224" v="98" actId="26606"/>
          <ac:spMkLst>
            <pc:docMk/>
            <pc:sldMk cId="269837479" sldId="256"/>
            <ac:spMk id="1029" creationId="{DCF1FFC3-D020-43C3-8B93-EF6BEFC46DD6}"/>
          </ac:spMkLst>
        </pc:spChg>
        <pc:spChg chg="add del">
          <ac:chgData name="Jordan Holland" userId="dc26c464d00d5e39" providerId="LiveId" clId="{748F9D37-BD38-4E46-B612-40274A09E5E5}" dt="2019-12-18T02:41:18.934" v="100" actId="26606"/>
          <ac:spMkLst>
            <pc:docMk/>
            <pc:sldMk cId="269837479" sldId="256"/>
            <ac:spMk id="1031" creationId="{2C6334C2-F73F-4B3B-A626-DD5F69DF6ED0}"/>
          </ac:spMkLst>
        </pc:spChg>
        <pc:spChg chg="add del mod">
          <ac:chgData name="Jordan Holland" userId="dc26c464d00d5e39" providerId="LiveId" clId="{748F9D37-BD38-4E46-B612-40274A09E5E5}" dt="2019-12-18T03:25:30.105" v="1060"/>
          <ac:spMkLst>
            <pc:docMk/>
            <pc:sldMk cId="269837479" sldId="256"/>
            <ac:spMk id="1032" creationId="{1DB7C82F-AB7E-4F0C-B829-FA1B9C415180}"/>
          </ac:spMkLst>
        </pc:spChg>
        <pc:picChg chg="mod ord">
          <ac:chgData name="Jordan Holland" userId="dc26c464d00d5e39" providerId="LiveId" clId="{748F9D37-BD38-4E46-B612-40274A09E5E5}" dt="2019-12-18T03:28:41.768" v="1073" actId="14100"/>
          <ac:picMkLst>
            <pc:docMk/>
            <pc:sldMk cId="269837479" sldId="256"/>
            <ac:picMk id="1026" creationId="{2F3D4757-4736-4E8F-BDBE-33538B967321}"/>
          </ac:picMkLst>
        </pc:picChg>
        <pc:cxnChg chg="add del">
          <ac:chgData name="Jordan Holland" userId="dc26c464d00d5e39" providerId="LiveId" clId="{748F9D37-BD38-4E46-B612-40274A09E5E5}" dt="2019-12-18T02:40:45.188" v="94" actId="26606"/>
          <ac:cxnSpMkLst>
            <pc:docMk/>
            <pc:sldMk cId="269837479" sldId="256"/>
            <ac:cxnSpMk id="73" creationId="{BCDAEC91-5BCE-4B55-9CC0-43EF94CB734B}"/>
          </ac:cxnSpMkLst>
        </pc:cxnChg>
        <pc:cxnChg chg="add del">
          <ac:chgData name="Jordan Holland" userId="dc26c464d00d5e39" providerId="LiveId" clId="{748F9D37-BD38-4E46-B612-40274A09E5E5}" dt="2019-12-18T02:41:08.224" v="98" actId="26606"/>
          <ac:cxnSpMkLst>
            <pc:docMk/>
            <pc:sldMk cId="269837479" sldId="256"/>
            <ac:cxnSpMk id="1030" creationId="{16FC4A39-71B0-433B-AB94-CBFFA0DF90DF}"/>
          </ac:cxnSpMkLst>
        </pc:cxnChg>
      </pc:sldChg>
      <pc:sldChg chg="addSp delSp modSp add del">
        <pc:chgData name="Jordan Holland" userId="dc26c464d00d5e39" providerId="LiveId" clId="{748F9D37-BD38-4E46-B612-40274A09E5E5}" dt="2019-12-18T03:23:31.354" v="1058" actId="2696"/>
        <pc:sldMkLst>
          <pc:docMk/>
          <pc:sldMk cId="388428712" sldId="257"/>
        </pc:sldMkLst>
        <pc:spChg chg="mod">
          <ac:chgData name="Jordan Holland" userId="dc26c464d00d5e39" providerId="LiveId" clId="{748F9D37-BD38-4E46-B612-40274A09E5E5}" dt="2019-12-18T02:21:23.329" v="18" actId="20577"/>
          <ac:spMkLst>
            <pc:docMk/>
            <pc:sldMk cId="388428712" sldId="257"/>
            <ac:spMk id="2" creationId="{CDC14912-4195-4AF0-8292-54FE032A7E27}"/>
          </ac:spMkLst>
        </pc:spChg>
        <pc:picChg chg="del">
          <ac:chgData name="Jordan Holland" userId="dc26c464d00d5e39" providerId="LiveId" clId="{748F9D37-BD38-4E46-B612-40274A09E5E5}" dt="2019-12-18T02:21:05.195" v="6"/>
          <ac:picMkLst>
            <pc:docMk/>
            <pc:sldMk cId="388428712" sldId="257"/>
            <ac:picMk id="5" creationId="{2AAABE4C-9C06-47A7-9457-B6B56D4F0A4C}"/>
          </ac:picMkLst>
        </pc:picChg>
        <pc:picChg chg="add mod">
          <ac:chgData name="Jordan Holland" userId="dc26c464d00d5e39" providerId="LiveId" clId="{748F9D37-BD38-4E46-B612-40274A09E5E5}" dt="2019-12-18T02:21:17.570" v="8" actId="167"/>
          <ac:picMkLst>
            <pc:docMk/>
            <pc:sldMk cId="388428712" sldId="257"/>
            <ac:picMk id="2050" creationId="{CDE03F81-F6C4-4B5C-934C-EDB987155D58}"/>
          </ac:picMkLst>
        </pc:picChg>
      </pc:sldChg>
      <pc:sldChg chg="add del">
        <pc:chgData name="Jordan Holland" userId="dc26c464d00d5e39" providerId="LiveId" clId="{748F9D37-BD38-4E46-B612-40274A09E5E5}" dt="2019-12-18T02:35:26.596" v="70" actId="47"/>
        <pc:sldMkLst>
          <pc:docMk/>
          <pc:sldMk cId="2808254847" sldId="258"/>
        </pc:sldMkLst>
      </pc:sldChg>
      <pc:sldChg chg="addSp delSp modSp add del mod setBg">
        <pc:chgData name="Jordan Holland" userId="dc26c464d00d5e39" providerId="LiveId" clId="{748F9D37-BD38-4E46-B612-40274A09E5E5}" dt="2019-12-18T02:43:25.038" v="116" actId="2696"/>
        <pc:sldMkLst>
          <pc:docMk/>
          <pc:sldMk cId="4251128715" sldId="259"/>
        </pc:sldMkLst>
        <pc:spChg chg="mod ord">
          <ac:chgData name="Jordan Holland" userId="dc26c464d00d5e39" providerId="LiveId" clId="{748F9D37-BD38-4E46-B612-40274A09E5E5}" dt="2019-12-18T02:39:27.791" v="84" actId="26606"/>
          <ac:spMkLst>
            <pc:docMk/>
            <pc:sldMk cId="4251128715" sldId="259"/>
            <ac:spMk id="2" creationId="{CDC14912-4195-4AF0-8292-54FE032A7E27}"/>
          </ac:spMkLst>
        </pc:spChg>
        <pc:spChg chg="del">
          <ac:chgData name="Jordan Holland" userId="dc26c464d00d5e39" providerId="LiveId" clId="{748F9D37-BD38-4E46-B612-40274A09E5E5}" dt="2019-12-18T02:35:38.577" v="71" actId="478"/>
          <ac:spMkLst>
            <pc:docMk/>
            <pc:sldMk cId="4251128715" sldId="259"/>
            <ac:spMk id="3" creationId="{CCDD2625-6202-40CC-8646-2269B40EFE57}"/>
          </ac:spMkLst>
        </pc:spChg>
        <pc:spChg chg="add del">
          <ac:chgData name="Jordan Holland" userId="dc26c464d00d5e39" providerId="LiveId" clId="{748F9D37-BD38-4E46-B612-40274A09E5E5}" dt="2019-12-18T02:39:27.791" v="84" actId="26606"/>
          <ac:spMkLst>
            <pc:docMk/>
            <pc:sldMk cId="4251128715" sldId="259"/>
            <ac:spMk id="137" creationId="{4351DFE5-F63D-4BE0-BDA9-E3EB88F01AA5}"/>
          </ac:spMkLst>
        </pc:spChg>
        <pc:picChg chg="add del">
          <ac:chgData name="Jordan Holland" userId="dc26c464d00d5e39" providerId="LiveId" clId="{748F9D37-BD38-4E46-B612-40274A09E5E5}" dt="2019-12-18T02:39:27.791" v="84" actId="26606"/>
          <ac:picMkLst>
            <pc:docMk/>
            <pc:sldMk cId="4251128715" sldId="259"/>
            <ac:picMk id="139" creationId="{02DD2BC0-6F29-4B4F-8D61-2DCF6D2E8E73}"/>
          </ac:picMkLst>
        </pc:picChg>
        <pc:picChg chg="mod ord">
          <ac:chgData name="Jordan Holland" userId="dc26c464d00d5e39" providerId="LiveId" clId="{748F9D37-BD38-4E46-B612-40274A09E5E5}" dt="2019-12-18T02:39:27.791" v="84" actId="26606"/>
          <ac:picMkLst>
            <pc:docMk/>
            <pc:sldMk cId="4251128715" sldId="259"/>
            <ac:picMk id="2050" creationId="{CDE03F81-F6C4-4B5C-934C-EDB987155D58}"/>
          </ac:picMkLst>
        </pc:picChg>
        <pc:picChg chg="add del mod">
          <ac:chgData name="Jordan Holland" userId="dc26c464d00d5e39" providerId="LiveId" clId="{748F9D37-BD38-4E46-B612-40274A09E5E5}" dt="2019-12-18T02:39:13.171" v="81" actId="478"/>
          <ac:picMkLst>
            <pc:docMk/>
            <pc:sldMk cId="4251128715" sldId="259"/>
            <ac:picMk id="3074" creationId="{A7244E31-DB18-4BE4-8F57-269A24557555}"/>
          </ac:picMkLst>
        </pc:picChg>
        <pc:picChg chg="add mod">
          <ac:chgData name="Jordan Holland" userId="dc26c464d00d5e39" providerId="LiveId" clId="{748F9D37-BD38-4E46-B612-40274A09E5E5}" dt="2019-12-18T02:40:14.895" v="92" actId="14100"/>
          <ac:picMkLst>
            <pc:docMk/>
            <pc:sldMk cId="4251128715" sldId="259"/>
            <ac:picMk id="3076" creationId="{C3366957-25CB-4FF1-8998-1FE62A1ECD41}"/>
          </ac:picMkLst>
        </pc:picChg>
      </pc:sldChg>
      <pc:sldChg chg="addSp delSp modSp add modTransition">
        <pc:chgData name="Jordan Holland" userId="dc26c464d00d5e39" providerId="LiveId" clId="{748F9D37-BD38-4E46-B612-40274A09E5E5}" dt="2019-12-18T04:02:19.980" v="1657"/>
        <pc:sldMkLst>
          <pc:docMk/>
          <pc:sldMk cId="3275843023" sldId="260"/>
        </pc:sldMkLst>
        <pc:spChg chg="del">
          <ac:chgData name="Jordan Holland" userId="dc26c464d00d5e39" providerId="LiveId" clId="{748F9D37-BD38-4E46-B612-40274A09E5E5}" dt="2019-12-18T03:29:46.014" v="1134" actId="478"/>
          <ac:spMkLst>
            <pc:docMk/>
            <pc:sldMk cId="3275843023" sldId="260"/>
            <ac:spMk id="2" creationId="{9297AFD7-C67B-405D-A94B-3F03DBE01A1C}"/>
          </ac:spMkLst>
        </pc:spChg>
        <pc:picChg chg="add mod">
          <ac:chgData name="Jordan Holland" userId="dc26c464d00d5e39" providerId="LiveId" clId="{748F9D37-BD38-4E46-B612-40274A09E5E5}" dt="2019-12-18T03:30:46.711" v="1138" actId="18131"/>
          <ac:picMkLst>
            <pc:docMk/>
            <pc:sldMk cId="3275843023" sldId="260"/>
            <ac:picMk id="4" creationId="{4367CB21-5390-47AE-87DF-B6EF4995252B}"/>
          </ac:picMkLst>
        </pc:picChg>
        <pc:picChg chg="add mod">
          <ac:chgData name="Jordan Holland" userId="dc26c464d00d5e39" providerId="LiveId" clId="{748F9D37-BD38-4E46-B612-40274A09E5E5}" dt="2019-12-18T03:31:48.293" v="1147" actId="208"/>
          <ac:picMkLst>
            <pc:docMk/>
            <pc:sldMk cId="3275843023" sldId="260"/>
            <ac:picMk id="5" creationId="{63444CF2-30EF-42F5-8B73-70A02031F89D}"/>
          </ac:picMkLst>
        </pc:picChg>
      </pc:sldChg>
      <pc:sldChg chg="addSp modSp add del ord">
        <pc:chgData name="Jordan Holland" userId="dc26c464d00d5e39" providerId="LiveId" clId="{748F9D37-BD38-4E46-B612-40274A09E5E5}" dt="2019-12-18T03:19:49.383" v="1029" actId="2696"/>
        <pc:sldMkLst>
          <pc:docMk/>
          <pc:sldMk cId="267843687" sldId="261"/>
        </pc:sldMkLst>
        <pc:spChg chg="mod">
          <ac:chgData name="Jordan Holland" userId="dc26c464d00d5e39" providerId="LiveId" clId="{748F9D37-BD38-4E46-B612-40274A09E5E5}" dt="2019-12-18T02:49:12.432" v="146" actId="20577"/>
          <ac:spMkLst>
            <pc:docMk/>
            <pc:sldMk cId="267843687" sldId="261"/>
            <ac:spMk id="2" creationId="{39EB7B57-8E8F-4B08-8E54-E70730BEA558}"/>
          </ac:spMkLst>
        </pc:spChg>
        <pc:spChg chg="mod">
          <ac:chgData name="Jordan Holland" userId="dc26c464d00d5e39" providerId="LiveId" clId="{748F9D37-BD38-4E46-B612-40274A09E5E5}" dt="2019-12-18T02:49:25.911" v="158" actId="20577"/>
          <ac:spMkLst>
            <pc:docMk/>
            <pc:sldMk cId="267843687" sldId="261"/>
            <ac:spMk id="3" creationId="{1DDC78C7-3186-4661-9246-B4FBC03F464E}"/>
          </ac:spMkLst>
        </pc:spChg>
        <pc:picChg chg="add mod">
          <ac:chgData name="Jordan Holland" userId="dc26c464d00d5e39" providerId="LiveId" clId="{748F9D37-BD38-4E46-B612-40274A09E5E5}" dt="2019-12-18T02:48:59.522" v="118" actId="167"/>
          <ac:picMkLst>
            <pc:docMk/>
            <pc:sldMk cId="267843687" sldId="261"/>
            <ac:picMk id="4" creationId="{B1B03311-EE6D-488F-92DC-2D3ED9A3DAE2}"/>
          </ac:picMkLst>
        </pc:picChg>
      </pc:sldChg>
      <pc:sldChg chg="addSp delSp modSp add mod modTransition setBg modAnim">
        <pc:chgData name="Jordan Holland" userId="dc26c464d00d5e39" providerId="LiveId" clId="{748F9D37-BD38-4E46-B612-40274A09E5E5}" dt="2019-12-18T04:06:04.545" v="1667" actId="1076"/>
        <pc:sldMkLst>
          <pc:docMk/>
          <pc:sldMk cId="1221004321" sldId="262"/>
        </pc:sldMkLst>
        <pc:spChg chg="del mod">
          <ac:chgData name="Jordan Holland" userId="dc26c464d00d5e39" providerId="LiveId" clId="{748F9D37-BD38-4E46-B612-40274A09E5E5}" dt="2019-12-18T02:54:53.020" v="478" actId="478"/>
          <ac:spMkLst>
            <pc:docMk/>
            <pc:sldMk cId="1221004321" sldId="262"/>
            <ac:spMk id="2" creationId="{34070D49-3F1F-4E35-93D9-D1E9F9AD8245}"/>
          </ac:spMkLst>
        </pc:spChg>
        <pc:spChg chg="del mod">
          <ac:chgData name="Jordan Holland" userId="dc26c464d00d5e39" providerId="LiveId" clId="{748F9D37-BD38-4E46-B612-40274A09E5E5}" dt="2019-12-18T02:50:21.328" v="166" actId="478"/>
          <ac:spMkLst>
            <pc:docMk/>
            <pc:sldMk cId="1221004321" sldId="262"/>
            <ac:spMk id="3" creationId="{FDBBE5B4-F95B-4D73-BDF1-C2ACEF2D541A}"/>
          </ac:spMkLst>
        </pc:spChg>
        <pc:spChg chg="add mod">
          <ac:chgData name="Jordan Holland" userId="dc26c464d00d5e39" providerId="LiveId" clId="{748F9D37-BD38-4E46-B612-40274A09E5E5}" dt="2019-12-18T03:54:57.015" v="1392" actId="1038"/>
          <ac:spMkLst>
            <pc:docMk/>
            <pc:sldMk cId="1221004321" sldId="262"/>
            <ac:spMk id="5" creationId="{B894C4BB-69BD-4DDC-AFD4-98EB1D38FFE3}"/>
          </ac:spMkLst>
        </pc:spChg>
        <pc:spChg chg="add del mod">
          <ac:chgData name="Jordan Holland" userId="dc26c464d00d5e39" providerId="LiveId" clId="{748F9D37-BD38-4E46-B612-40274A09E5E5}" dt="2019-12-18T04:05:58.320" v="1666" actId="478"/>
          <ac:spMkLst>
            <pc:docMk/>
            <pc:sldMk cId="1221004321" sldId="262"/>
            <ac:spMk id="6" creationId="{9B102D26-E140-4992-B990-3322E7DE21E6}"/>
          </ac:spMkLst>
        </pc:spChg>
        <pc:spChg chg="add del">
          <ac:chgData name="Jordan Holland" userId="dc26c464d00d5e39" providerId="LiveId" clId="{748F9D37-BD38-4E46-B612-40274A09E5E5}" dt="2019-12-18T02:49:49.174" v="162" actId="26606"/>
          <ac:spMkLst>
            <pc:docMk/>
            <pc:sldMk cId="1221004321" sldId="262"/>
            <ac:spMk id="9" creationId="{3CD9DF72-87A3-404E-A828-84CBF11A8303}"/>
          </ac:spMkLst>
        </pc:spChg>
        <pc:spChg chg="add mod">
          <ac:chgData name="Jordan Holland" userId="dc26c464d00d5e39" providerId="LiveId" clId="{748F9D37-BD38-4E46-B612-40274A09E5E5}" dt="2019-12-18T03:58:31.044" v="1523" actId="164"/>
          <ac:spMkLst>
            <pc:docMk/>
            <pc:sldMk cId="1221004321" sldId="262"/>
            <ac:spMk id="10" creationId="{E3DA8EDA-2E7B-4B4F-B33E-ADA524F91791}"/>
          </ac:spMkLst>
        </pc:spChg>
        <pc:spChg chg="add mod">
          <ac:chgData name="Jordan Holland" userId="dc26c464d00d5e39" providerId="LiveId" clId="{748F9D37-BD38-4E46-B612-40274A09E5E5}" dt="2019-12-18T03:54:07.964" v="1364" actId="164"/>
          <ac:spMkLst>
            <pc:docMk/>
            <pc:sldMk cId="1221004321" sldId="262"/>
            <ac:spMk id="12" creationId="{FC610D0F-ACBC-483D-85E9-4B214DED4670}"/>
          </ac:spMkLst>
        </pc:spChg>
        <pc:spChg chg="add mod">
          <ac:chgData name="Jordan Holland" userId="dc26c464d00d5e39" providerId="LiveId" clId="{748F9D37-BD38-4E46-B612-40274A09E5E5}" dt="2019-12-18T04:04:02.883" v="1659" actId="1037"/>
          <ac:spMkLst>
            <pc:docMk/>
            <pc:sldMk cId="1221004321" sldId="262"/>
            <ac:spMk id="13" creationId="{284B3E2A-C90D-452F-ACD2-276E9DD9AB30}"/>
          </ac:spMkLst>
        </pc:spChg>
        <pc:spChg chg="add mod">
          <ac:chgData name="Jordan Holland" userId="dc26c464d00d5e39" providerId="LiveId" clId="{748F9D37-BD38-4E46-B612-40274A09E5E5}" dt="2019-12-18T03:59:03.549" v="1592" actId="368"/>
          <ac:spMkLst>
            <pc:docMk/>
            <pc:sldMk cId="1221004321" sldId="262"/>
            <ac:spMk id="14" creationId="{227DA13F-4199-4733-A7DE-34409F4D656F}"/>
          </ac:spMkLst>
        </pc:spChg>
        <pc:spChg chg="add mod">
          <ac:chgData name="Jordan Holland" userId="dc26c464d00d5e39" providerId="LiveId" clId="{748F9D37-BD38-4E46-B612-40274A09E5E5}" dt="2019-12-18T03:56:57.291" v="1505" actId="164"/>
          <ac:spMkLst>
            <pc:docMk/>
            <pc:sldMk cId="1221004321" sldId="262"/>
            <ac:spMk id="15" creationId="{ECBDFBFD-8282-433F-92B6-4CC03875BD09}"/>
          </ac:spMkLst>
        </pc:spChg>
        <pc:spChg chg="add mod">
          <ac:chgData name="Jordan Holland" userId="dc26c464d00d5e39" providerId="LiveId" clId="{748F9D37-BD38-4E46-B612-40274A09E5E5}" dt="2019-12-18T03:56:06.517" v="1484" actId="164"/>
          <ac:spMkLst>
            <pc:docMk/>
            <pc:sldMk cId="1221004321" sldId="262"/>
            <ac:spMk id="16" creationId="{3F761A60-4196-4925-BFB9-AE098A922A32}"/>
          </ac:spMkLst>
        </pc:spChg>
        <pc:spChg chg="add mod">
          <ac:chgData name="Jordan Holland" userId="dc26c464d00d5e39" providerId="LiveId" clId="{748F9D37-BD38-4E46-B612-40274A09E5E5}" dt="2019-12-18T03:54:39.487" v="1369" actId="164"/>
          <ac:spMkLst>
            <pc:docMk/>
            <pc:sldMk cId="1221004321" sldId="262"/>
            <ac:spMk id="17" creationId="{428720D3-D513-45CD-882F-EF3EBB934840}"/>
          </ac:spMkLst>
        </pc:spChg>
        <pc:spChg chg="add mod">
          <ac:chgData name="Jordan Holland" userId="dc26c464d00d5e39" providerId="LiveId" clId="{748F9D37-BD38-4E46-B612-40274A09E5E5}" dt="2019-12-18T03:57:20.133" v="1509" actId="164"/>
          <ac:spMkLst>
            <pc:docMk/>
            <pc:sldMk cId="1221004321" sldId="262"/>
            <ac:spMk id="18" creationId="{E529C90A-F079-4F8A-AAD2-A8295F3C1558}"/>
          </ac:spMkLst>
        </pc:spChg>
        <pc:spChg chg="add mod">
          <ac:chgData name="Jordan Holland" userId="dc26c464d00d5e39" providerId="LiveId" clId="{748F9D37-BD38-4E46-B612-40274A09E5E5}" dt="2019-12-18T03:47:35.146" v="1291" actId="14100"/>
          <ac:spMkLst>
            <pc:docMk/>
            <pc:sldMk cId="1221004321" sldId="262"/>
            <ac:spMk id="19" creationId="{C3FD75E3-D43D-4B30-B23D-536A8C6DDE98}"/>
          </ac:spMkLst>
        </pc:spChg>
        <pc:spChg chg="add del mod ord">
          <ac:chgData name="Jordan Holland" userId="dc26c464d00d5e39" providerId="LiveId" clId="{748F9D37-BD38-4E46-B612-40274A09E5E5}" dt="2019-12-18T04:04:19.167" v="1660" actId="166"/>
          <ac:spMkLst>
            <pc:docMk/>
            <pc:sldMk cId="1221004321" sldId="262"/>
            <ac:spMk id="20" creationId="{1276FDC6-E3AA-48E3-A7ED-BDC228784CF2}"/>
          </ac:spMkLst>
        </pc:spChg>
        <pc:spChg chg="add del mod">
          <ac:chgData name="Jordan Holland" userId="dc26c464d00d5e39" providerId="LiveId" clId="{748F9D37-BD38-4E46-B612-40274A09E5E5}" dt="2019-12-18T03:10:19.845" v="1003"/>
          <ac:spMkLst>
            <pc:docMk/>
            <pc:sldMk cId="1221004321" sldId="262"/>
            <ac:spMk id="30" creationId="{2863CD12-7690-409A-A921-19D0A29E95AC}"/>
          </ac:spMkLst>
        </pc:spChg>
        <pc:grpChg chg="add mod ord">
          <ac:chgData name="Jordan Holland" userId="dc26c464d00d5e39" providerId="LiveId" clId="{748F9D37-BD38-4E46-B612-40274A09E5E5}" dt="2019-12-18T04:00:21.051" v="1643" actId="166"/>
          <ac:grpSpMkLst>
            <pc:docMk/>
            <pc:sldMk cId="1221004321" sldId="262"/>
            <ac:grpSpMk id="40" creationId="{CFD08488-7BBA-46BA-9C53-14983AD0C7C1}"/>
          </ac:grpSpMkLst>
        </pc:grpChg>
        <pc:grpChg chg="add mod">
          <ac:chgData name="Jordan Holland" userId="dc26c464d00d5e39" providerId="LiveId" clId="{748F9D37-BD38-4E46-B612-40274A09E5E5}" dt="2019-12-18T03:55:05.681" v="1424" actId="1037"/>
          <ac:grpSpMkLst>
            <pc:docMk/>
            <pc:sldMk cId="1221004321" sldId="262"/>
            <ac:grpSpMk id="41" creationId="{73049969-172C-46E9-81D4-B3254DDFACFF}"/>
          </ac:grpSpMkLst>
        </pc:grpChg>
        <pc:grpChg chg="add mod">
          <ac:chgData name="Jordan Holland" userId="dc26c464d00d5e39" providerId="LiveId" clId="{748F9D37-BD38-4E46-B612-40274A09E5E5}" dt="2019-12-18T03:55:37.883" v="1477" actId="1038"/>
          <ac:grpSpMkLst>
            <pc:docMk/>
            <pc:sldMk cId="1221004321" sldId="262"/>
            <ac:grpSpMk id="44" creationId="{4B85FF18-5382-4A59-A6DF-8829F2DFE7E3}"/>
          </ac:grpSpMkLst>
        </pc:grpChg>
        <pc:grpChg chg="add mod ord">
          <ac:chgData name="Jordan Holland" userId="dc26c464d00d5e39" providerId="LiveId" clId="{748F9D37-BD38-4E46-B612-40274A09E5E5}" dt="2019-12-18T04:00:21.051" v="1643" actId="166"/>
          <ac:grpSpMkLst>
            <pc:docMk/>
            <pc:sldMk cId="1221004321" sldId="262"/>
            <ac:grpSpMk id="48" creationId="{9D8B6246-4BE1-42CA-B7EB-63AD5F66911B}"/>
          </ac:grpSpMkLst>
        </pc:grpChg>
        <pc:grpChg chg="add mod ord">
          <ac:chgData name="Jordan Holland" userId="dc26c464d00d5e39" providerId="LiveId" clId="{748F9D37-BD38-4E46-B612-40274A09E5E5}" dt="2019-12-18T04:00:12.524" v="1642" actId="166"/>
          <ac:grpSpMkLst>
            <pc:docMk/>
            <pc:sldMk cId="1221004321" sldId="262"/>
            <ac:grpSpMk id="54" creationId="{B40C3002-24AA-4FAE-A44A-0F30C3817EEB}"/>
          </ac:grpSpMkLst>
        </pc:grpChg>
        <pc:grpChg chg="add mod ord">
          <ac:chgData name="Jordan Holland" userId="dc26c464d00d5e39" providerId="LiveId" clId="{748F9D37-BD38-4E46-B612-40274A09E5E5}" dt="2019-12-18T03:59:48.921" v="1641" actId="166"/>
          <ac:grpSpMkLst>
            <pc:docMk/>
            <pc:sldMk cId="1221004321" sldId="262"/>
            <ac:grpSpMk id="57" creationId="{512CC534-DED4-4E1A-937E-8F7A63D95D1B}"/>
          </ac:grpSpMkLst>
        </pc:grpChg>
        <pc:grpChg chg="add mod ord">
          <ac:chgData name="Jordan Holland" userId="dc26c464d00d5e39" providerId="LiveId" clId="{748F9D37-BD38-4E46-B612-40274A09E5E5}" dt="2019-12-18T03:59:44.930" v="1640" actId="166"/>
          <ac:grpSpMkLst>
            <pc:docMk/>
            <pc:sldMk cId="1221004321" sldId="262"/>
            <ac:grpSpMk id="60" creationId="{D64AF139-016D-4EBD-9CA3-921FA0F8D7AF}"/>
          </ac:grpSpMkLst>
        </pc:grpChg>
        <pc:grpChg chg="add mod ord">
          <ac:chgData name="Jordan Holland" userId="dc26c464d00d5e39" providerId="LiveId" clId="{748F9D37-BD38-4E46-B612-40274A09E5E5}" dt="2019-12-18T03:59:39.839" v="1639" actId="166"/>
          <ac:grpSpMkLst>
            <pc:docMk/>
            <pc:sldMk cId="1221004321" sldId="262"/>
            <ac:grpSpMk id="63" creationId="{C39A135B-23F7-4826-9B0A-E9570A8FF4B4}"/>
          </ac:grpSpMkLst>
        </pc:grpChg>
        <pc:grpChg chg="add mod">
          <ac:chgData name="Jordan Holland" userId="dc26c464d00d5e39" providerId="LiveId" clId="{748F9D37-BD38-4E46-B612-40274A09E5E5}" dt="2019-12-18T03:59:18.362" v="1637" actId="1038"/>
          <ac:grpSpMkLst>
            <pc:docMk/>
            <pc:sldMk cId="1221004321" sldId="262"/>
            <ac:grpSpMk id="66" creationId="{0680DB24-A456-4689-89FF-CAF8DF061BAE}"/>
          </ac:grpSpMkLst>
        </pc:grpChg>
        <pc:picChg chg="add del mod ord">
          <ac:chgData name="Jordan Holland" userId="dc26c464d00d5e39" providerId="LiveId" clId="{748F9D37-BD38-4E46-B612-40274A09E5E5}" dt="2019-12-18T03:42:53.118" v="1236" actId="478"/>
          <ac:picMkLst>
            <pc:docMk/>
            <pc:sldMk cId="1221004321" sldId="262"/>
            <ac:picMk id="4" creationId="{B743DF01-B781-4D6C-954F-77FC3E42A461}"/>
          </ac:picMkLst>
        </pc:picChg>
        <pc:picChg chg="add mod">
          <ac:chgData name="Jordan Holland" userId="dc26c464d00d5e39" providerId="LiveId" clId="{748F9D37-BD38-4E46-B612-40274A09E5E5}" dt="2019-12-18T04:06:04.545" v="1667" actId="1076"/>
          <ac:picMkLst>
            <pc:docMk/>
            <pc:sldMk cId="1221004321" sldId="262"/>
            <ac:picMk id="31" creationId="{00E1E0CF-981F-452D-ACD9-BC3B5371F09E}"/>
          </ac:picMkLst>
        </pc:picChg>
        <pc:cxnChg chg="add mod">
          <ac:chgData name="Jordan Holland" userId="dc26c464d00d5e39" providerId="LiveId" clId="{748F9D37-BD38-4E46-B612-40274A09E5E5}" dt="2019-12-18T03:47:57.175" v="1303" actId="14100"/>
          <ac:cxnSpMkLst>
            <pc:docMk/>
            <pc:sldMk cId="1221004321" sldId="262"/>
            <ac:cxnSpMk id="8" creationId="{33C90FA3-B07A-4D2B-B29D-6004E34B6FCB}"/>
          </ac:cxnSpMkLst>
        </pc:cxnChg>
        <pc:cxnChg chg="add del">
          <ac:chgData name="Jordan Holland" userId="dc26c464d00d5e39" providerId="LiveId" clId="{748F9D37-BD38-4E46-B612-40274A09E5E5}" dt="2019-12-18T02:49:49.174" v="162" actId="26606"/>
          <ac:cxnSpMkLst>
            <pc:docMk/>
            <pc:sldMk cId="1221004321" sldId="262"/>
            <ac:cxnSpMk id="11" creationId="{20E3A342-4D61-4E3F-AF90-1AB42AEB96CC}"/>
          </ac:cxnSpMkLst>
        </pc:cxnChg>
        <pc:cxnChg chg="add mod">
          <ac:chgData name="Jordan Holland" userId="dc26c464d00d5e39" providerId="LiveId" clId="{748F9D37-BD38-4E46-B612-40274A09E5E5}" dt="2019-12-18T03:48:02.807" v="1304" actId="14100"/>
          <ac:cxnSpMkLst>
            <pc:docMk/>
            <pc:sldMk cId="1221004321" sldId="262"/>
            <ac:cxnSpMk id="24" creationId="{5A4406E6-036A-4EDB-93C0-83FA377FEB92}"/>
          </ac:cxnSpMkLst>
        </pc:cxnChg>
        <pc:cxnChg chg="add mod">
          <ac:chgData name="Jordan Holland" userId="dc26c464d00d5e39" providerId="LiveId" clId="{748F9D37-BD38-4E46-B612-40274A09E5E5}" dt="2019-12-18T03:54:12.151" v="1365" actId="164"/>
          <ac:cxnSpMkLst>
            <pc:docMk/>
            <pc:sldMk cId="1221004321" sldId="262"/>
            <ac:cxnSpMk id="36" creationId="{EF237772-1701-4890-AB27-E212D10E9360}"/>
          </ac:cxnSpMkLst>
        </pc:cxnChg>
        <pc:cxnChg chg="add mod">
          <ac:chgData name="Jordan Holland" userId="dc26c464d00d5e39" providerId="LiveId" clId="{748F9D37-BD38-4E46-B612-40274A09E5E5}" dt="2019-12-18T03:54:07.964" v="1364" actId="164"/>
          <ac:cxnSpMkLst>
            <pc:docMk/>
            <pc:sldMk cId="1221004321" sldId="262"/>
            <ac:cxnSpMk id="37" creationId="{43EAAF76-3B90-421A-AE88-0350FF341F9F}"/>
          </ac:cxnSpMkLst>
        </pc:cxnChg>
        <pc:cxnChg chg="add mod">
          <ac:chgData name="Jordan Holland" userId="dc26c464d00d5e39" providerId="LiveId" clId="{748F9D37-BD38-4E46-B612-40274A09E5E5}" dt="2019-12-18T03:54:39.487" v="1369" actId="164"/>
          <ac:cxnSpMkLst>
            <pc:docMk/>
            <pc:sldMk cId="1221004321" sldId="262"/>
            <ac:cxnSpMk id="42" creationId="{9F8F796B-6B52-4DBC-8A21-3CD6C6C6C0C5}"/>
          </ac:cxnSpMkLst>
        </pc:cxnChg>
        <pc:cxnChg chg="add mod">
          <ac:chgData name="Jordan Holland" userId="dc26c464d00d5e39" providerId="LiveId" clId="{748F9D37-BD38-4E46-B612-40274A09E5E5}" dt="2019-12-18T03:56:06.517" v="1484" actId="164"/>
          <ac:cxnSpMkLst>
            <pc:docMk/>
            <pc:sldMk cId="1221004321" sldId="262"/>
            <ac:cxnSpMk id="45" creationId="{A0ED43F0-D730-48C6-B5E9-3AD979623953}"/>
          </ac:cxnSpMkLst>
        </pc:cxnChg>
        <pc:cxnChg chg="add mod">
          <ac:chgData name="Jordan Holland" userId="dc26c464d00d5e39" providerId="LiveId" clId="{748F9D37-BD38-4E46-B612-40274A09E5E5}" dt="2019-12-18T03:56:57.291" v="1505" actId="164"/>
          <ac:cxnSpMkLst>
            <pc:docMk/>
            <pc:sldMk cId="1221004321" sldId="262"/>
            <ac:cxnSpMk id="49" creationId="{61AABAFA-C338-4320-935D-A8DBE6CBFB40}"/>
          </ac:cxnSpMkLst>
        </pc:cxnChg>
        <pc:cxnChg chg="add mod">
          <ac:chgData name="Jordan Holland" userId="dc26c464d00d5e39" providerId="LiveId" clId="{748F9D37-BD38-4E46-B612-40274A09E5E5}" dt="2019-12-18T03:57:20.133" v="1509" actId="164"/>
          <ac:cxnSpMkLst>
            <pc:docMk/>
            <pc:sldMk cId="1221004321" sldId="262"/>
            <ac:cxnSpMk id="55" creationId="{D8AB5CFA-7B4C-48D6-A1CB-0BB971B12E1E}"/>
          </ac:cxnSpMkLst>
        </pc:cxnChg>
        <pc:cxnChg chg="add mod">
          <ac:chgData name="Jordan Holland" userId="dc26c464d00d5e39" providerId="LiveId" clId="{748F9D37-BD38-4E46-B612-40274A09E5E5}" dt="2019-12-18T03:58:59.868" v="1589" actId="1037"/>
          <ac:cxnSpMkLst>
            <pc:docMk/>
            <pc:sldMk cId="1221004321" sldId="262"/>
            <ac:cxnSpMk id="58" creationId="{64531BCE-F583-4024-958F-007DBF0F5E38}"/>
          </ac:cxnSpMkLst>
        </pc:cxnChg>
        <pc:cxnChg chg="add mod">
          <ac:chgData name="Jordan Holland" userId="dc26c464d00d5e39" providerId="LiveId" clId="{748F9D37-BD38-4E46-B612-40274A09E5E5}" dt="2019-12-18T03:57:59.036" v="1517" actId="164"/>
          <ac:cxnSpMkLst>
            <pc:docMk/>
            <pc:sldMk cId="1221004321" sldId="262"/>
            <ac:cxnSpMk id="61" creationId="{114F251A-47A0-4C64-B485-D79C99910702}"/>
          </ac:cxnSpMkLst>
        </pc:cxnChg>
        <pc:cxnChg chg="add mod">
          <ac:chgData name="Jordan Holland" userId="dc26c464d00d5e39" providerId="LiveId" clId="{748F9D37-BD38-4E46-B612-40274A09E5E5}" dt="2019-12-18T03:58:31.044" v="1523" actId="164"/>
          <ac:cxnSpMkLst>
            <pc:docMk/>
            <pc:sldMk cId="1221004321" sldId="262"/>
            <ac:cxnSpMk id="64" creationId="{B56DFA9D-20C4-4012-BA6F-C9A24A58B270}"/>
          </ac:cxnSpMkLst>
        </pc:cxnChg>
      </pc:sldChg>
      <pc:sldChg chg="addSp delSp modSp add modTransition modAnim">
        <pc:chgData name="Jordan Holland" userId="dc26c464d00d5e39" providerId="LiveId" clId="{748F9D37-BD38-4E46-B612-40274A09E5E5}" dt="2019-12-18T04:06:17.510" v="1668"/>
        <pc:sldMkLst>
          <pc:docMk/>
          <pc:sldMk cId="2687025139" sldId="263"/>
        </pc:sldMkLst>
        <pc:spChg chg="mod">
          <ac:chgData name="Jordan Holland" userId="dc26c464d00d5e39" providerId="LiveId" clId="{748F9D37-BD38-4E46-B612-40274A09E5E5}" dt="2019-12-18T03:35:01.269" v="1165" actId="207"/>
          <ac:spMkLst>
            <pc:docMk/>
            <pc:sldMk cId="2687025139" sldId="263"/>
            <ac:spMk id="2" creationId="{39EB7B57-8E8F-4B08-8E54-E70730BEA558}"/>
          </ac:spMkLst>
        </pc:spChg>
        <pc:spChg chg="mod">
          <ac:chgData name="Jordan Holland" userId="dc26c464d00d5e39" providerId="LiveId" clId="{748F9D37-BD38-4E46-B612-40274A09E5E5}" dt="2019-12-18T03:36:03.292" v="1194" actId="1076"/>
          <ac:spMkLst>
            <pc:docMk/>
            <pc:sldMk cId="2687025139" sldId="263"/>
            <ac:spMk id="3" creationId="{1DDC78C7-3186-4661-9246-B4FBC03F464E}"/>
          </ac:spMkLst>
        </pc:spChg>
        <pc:spChg chg="add mod">
          <ac:chgData name="Jordan Holland" userId="dc26c464d00d5e39" providerId="LiveId" clId="{748F9D37-BD38-4E46-B612-40274A09E5E5}" dt="2019-12-18T03:25:30.105" v="1060"/>
          <ac:spMkLst>
            <pc:docMk/>
            <pc:sldMk cId="2687025139" sldId="263"/>
            <ac:spMk id="5" creationId="{550E5C67-DB3D-404A-80CA-7A9CE28592D3}"/>
          </ac:spMkLst>
        </pc:spChg>
        <pc:spChg chg="add mod">
          <ac:chgData name="Jordan Holland" userId="dc26c464d00d5e39" providerId="LiveId" clId="{748F9D37-BD38-4E46-B612-40274A09E5E5}" dt="2019-12-18T03:35:44.163" v="1187" actId="14100"/>
          <ac:spMkLst>
            <pc:docMk/>
            <pc:sldMk cId="2687025139" sldId="263"/>
            <ac:spMk id="6" creationId="{E89E4610-633F-4297-B1D9-85C3716FAD7D}"/>
          </ac:spMkLst>
        </pc:spChg>
        <pc:picChg chg="del mod">
          <ac:chgData name="Jordan Holland" userId="dc26c464d00d5e39" providerId="LiveId" clId="{748F9D37-BD38-4E46-B612-40274A09E5E5}" dt="2019-12-18T03:33:15.979" v="1148" actId="478"/>
          <ac:picMkLst>
            <pc:docMk/>
            <pc:sldMk cId="2687025139" sldId="263"/>
            <ac:picMk id="4" creationId="{B1B03311-EE6D-488F-92DC-2D3ED9A3DAE2}"/>
          </ac:picMkLst>
        </pc:picChg>
        <pc:picChg chg="add mod">
          <ac:chgData name="Jordan Holland" userId="dc26c464d00d5e39" providerId="LiveId" clId="{748F9D37-BD38-4E46-B612-40274A09E5E5}" dt="2019-12-18T04:04:43.616" v="1663" actId="14100"/>
          <ac:picMkLst>
            <pc:docMk/>
            <pc:sldMk cId="2687025139" sldId="263"/>
            <ac:picMk id="7" creationId="{6AEF96D0-D1CF-45DA-9A67-C87305F1C8E4}"/>
          </ac:picMkLst>
        </pc:picChg>
      </pc:sldChg>
      <pc:sldMasterChg chg="modSp modSldLayout">
        <pc:chgData name="Jordan Holland" userId="dc26c464d00d5e39" providerId="LiveId" clId="{748F9D37-BD38-4E46-B612-40274A09E5E5}" dt="2019-12-18T03:25:30.105" v="1060"/>
        <pc:sldMasterMkLst>
          <pc:docMk/>
          <pc:sldMasterMk cId="3533905122" sldId="2147483648"/>
        </pc:sldMasterMkLst>
        <pc:spChg chg="mod">
          <ac:chgData name="Jordan Holland" userId="dc26c464d00d5e39" providerId="LiveId" clId="{748F9D37-BD38-4E46-B612-40274A09E5E5}" dt="2019-12-18T03:25:30.105" v="1060"/>
          <ac:spMkLst>
            <pc:docMk/>
            <pc:sldMasterMk cId="3533905122" sldId="2147483648"/>
            <ac:spMk id="2" creationId="{8053D82C-41F0-43D9-ACBC-B0CF1EE4A950}"/>
          </ac:spMkLst>
        </pc:spChg>
        <pc:spChg chg="mod">
          <ac:chgData name="Jordan Holland" userId="dc26c464d00d5e39" providerId="LiveId" clId="{748F9D37-BD38-4E46-B612-40274A09E5E5}" dt="2019-12-18T03:25:30.105" v="1060"/>
          <ac:spMkLst>
            <pc:docMk/>
            <pc:sldMasterMk cId="3533905122" sldId="2147483648"/>
            <ac:spMk id="3" creationId="{64DF357D-75E5-4C25-9E84-4A48B013DEDF}"/>
          </ac:spMkLst>
        </pc:spChg>
        <pc:spChg chg="mod">
          <ac:chgData name="Jordan Holland" userId="dc26c464d00d5e39" providerId="LiveId" clId="{748F9D37-BD38-4E46-B612-40274A09E5E5}" dt="2019-12-18T03:25:30.105" v="1060"/>
          <ac:spMkLst>
            <pc:docMk/>
            <pc:sldMasterMk cId="3533905122" sldId="2147483648"/>
            <ac:spMk id="4" creationId="{17825B23-0E70-4C06-A95F-A815E668955D}"/>
          </ac:spMkLst>
        </pc:spChg>
        <pc:spChg chg="mod">
          <ac:chgData name="Jordan Holland" userId="dc26c464d00d5e39" providerId="LiveId" clId="{748F9D37-BD38-4E46-B612-40274A09E5E5}" dt="2019-12-18T03:25:30.105" v="1060"/>
          <ac:spMkLst>
            <pc:docMk/>
            <pc:sldMasterMk cId="3533905122" sldId="2147483648"/>
            <ac:spMk id="5" creationId="{13D67FCB-C6D4-48EA-957D-0DB23404C339}"/>
          </ac:spMkLst>
        </pc:spChg>
        <pc:spChg chg="mod">
          <ac:chgData name="Jordan Holland" userId="dc26c464d00d5e39" providerId="LiveId" clId="{748F9D37-BD38-4E46-B612-40274A09E5E5}" dt="2019-12-18T03:25:30.105" v="1060"/>
          <ac:spMkLst>
            <pc:docMk/>
            <pc:sldMasterMk cId="3533905122" sldId="2147483648"/>
            <ac:spMk id="6" creationId="{FD463463-45FD-4723-A388-0FCD63A58C2C}"/>
          </ac:spMkLst>
        </pc:spChg>
        <pc:sldLayoutChg chg="modSp">
          <pc:chgData name="Jordan Holland" userId="dc26c464d00d5e39" providerId="LiveId" clId="{748F9D37-BD38-4E46-B612-40274A09E5E5}" dt="2019-12-18T03:25:30.105" v="1060"/>
          <pc:sldLayoutMkLst>
            <pc:docMk/>
            <pc:sldMasterMk cId="3533905122" sldId="2147483648"/>
            <pc:sldLayoutMk cId="4259548178" sldId="2147483649"/>
          </pc:sldLayoutMkLst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4259548178" sldId="2147483649"/>
              <ac:spMk id="2" creationId="{D3152B5F-B017-4063-AB0D-D715A1A5BD94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4259548178" sldId="2147483649"/>
              <ac:spMk id="3" creationId="{AA36EA5B-2ED1-4CD8-A8A3-5DFA7F2C537F}"/>
            </ac:spMkLst>
          </pc:spChg>
        </pc:sldLayoutChg>
        <pc:sldLayoutChg chg="modSp">
          <pc:chgData name="Jordan Holland" userId="dc26c464d00d5e39" providerId="LiveId" clId="{748F9D37-BD38-4E46-B612-40274A09E5E5}" dt="2019-12-18T03:25:30.105" v="1060"/>
          <pc:sldLayoutMkLst>
            <pc:docMk/>
            <pc:sldMasterMk cId="3533905122" sldId="2147483648"/>
            <pc:sldLayoutMk cId="1888780751" sldId="2147483651"/>
          </pc:sldLayoutMkLst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1888780751" sldId="2147483651"/>
              <ac:spMk id="2" creationId="{8093C052-F76C-4198-A081-834919D5F656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1888780751" sldId="2147483651"/>
              <ac:spMk id="3" creationId="{57C2F0E5-D730-4B93-83DD-7BF764719301}"/>
            </ac:spMkLst>
          </pc:spChg>
        </pc:sldLayoutChg>
        <pc:sldLayoutChg chg="modSp">
          <pc:chgData name="Jordan Holland" userId="dc26c464d00d5e39" providerId="LiveId" clId="{748F9D37-BD38-4E46-B612-40274A09E5E5}" dt="2019-12-18T03:25:30.105" v="1060"/>
          <pc:sldLayoutMkLst>
            <pc:docMk/>
            <pc:sldMasterMk cId="3533905122" sldId="2147483648"/>
            <pc:sldLayoutMk cId="622783235" sldId="2147483652"/>
          </pc:sldLayoutMkLst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622783235" sldId="2147483652"/>
              <ac:spMk id="3" creationId="{A2C6EB16-7E55-4927-B6BA-8A39356A9B35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622783235" sldId="2147483652"/>
              <ac:spMk id="4" creationId="{E4B9F808-276B-4FBD-8AE8-41BAD03FF404}"/>
            </ac:spMkLst>
          </pc:spChg>
        </pc:sldLayoutChg>
        <pc:sldLayoutChg chg="modSp">
          <pc:chgData name="Jordan Holland" userId="dc26c464d00d5e39" providerId="LiveId" clId="{748F9D37-BD38-4E46-B612-40274A09E5E5}" dt="2019-12-18T03:25:30.105" v="1060"/>
          <pc:sldLayoutMkLst>
            <pc:docMk/>
            <pc:sldMasterMk cId="3533905122" sldId="2147483648"/>
            <pc:sldLayoutMk cId="1207533067" sldId="2147483653"/>
          </pc:sldLayoutMkLst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1207533067" sldId="2147483653"/>
              <ac:spMk id="2" creationId="{31F0D939-F9D3-4F48-9CE8-50F4EE29DDCC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1207533067" sldId="2147483653"/>
              <ac:spMk id="3" creationId="{F2E9399F-4450-4A6D-9846-C687440D2F4A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1207533067" sldId="2147483653"/>
              <ac:spMk id="4" creationId="{E8CA214F-D379-445D-BD53-226E33877028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1207533067" sldId="2147483653"/>
              <ac:spMk id="5" creationId="{59E1D29A-8B92-4551-8C5C-91D129D8097D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1207533067" sldId="2147483653"/>
              <ac:spMk id="6" creationId="{35B33AB9-8409-4C18-9B65-E71B47F9E73E}"/>
            </ac:spMkLst>
          </pc:spChg>
        </pc:sldLayoutChg>
        <pc:sldLayoutChg chg="modSp">
          <pc:chgData name="Jordan Holland" userId="dc26c464d00d5e39" providerId="LiveId" clId="{748F9D37-BD38-4E46-B612-40274A09E5E5}" dt="2019-12-18T03:25:30.105" v="1060"/>
          <pc:sldLayoutMkLst>
            <pc:docMk/>
            <pc:sldMasterMk cId="3533905122" sldId="2147483648"/>
            <pc:sldLayoutMk cId="3022534065" sldId="2147483656"/>
          </pc:sldLayoutMkLst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3022534065" sldId="2147483656"/>
              <ac:spMk id="2" creationId="{0D8372D2-F590-46E7-81BB-A7D5F8F24D0F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3022534065" sldId="2147483656"/>
              <ac:spMk id="3" creationId="{E7565306-3EB9-4C24-A2CB-187DF2EB417D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3022534065" sldId="2147483656"/>
              <ac:spMk id="4" creationId="{0B6B1A31-48EF-45F8-95D6-D641BB5CAA6A}"/>
            </ac:spMkLst>
          </pc:spChg>
        </pc:sldLayoutChg>
        <pc:sldLayoutChg chg="modSp">
          <pc:chgData name="Jordan Holland" userId="dc26c464d00d5e39" providerId="LiveId" clId="{748F9D37-BD38-4E46-B612-40274A09E5E5}" dt="2019-12-18T03:25:30.105" v="1060"/>
          <pc:sldLayoutMkLst>
            <pc:docMk/>
            <pc:sldMasterMk cId="3533905122" sldId="2147483648"/>
            <pc:sldLayoutMk cId="2449486325" sldId="2147483657"/>
          </pc:sldLayoutMkLst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2449486325" sldId="2147483657"/>
              <ac:spMk id="2" creationId="{AEC73F96-2574-410D-9678-F6918642DA4D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2449486325" sldId="2147483657"/>
              <ac:spMk id="3" creationId="{EE68947D-855C-4A9F-9145-875E25E5C660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2449486325" sldId="2147483657"/>
              <ac:spMk id="4" creationId="{C9C705A1-89D2-4E64-A089-34C515B60C78}"/>
            </ac:spMkLst>
          </pc:spChg>
        </pc:sldLayoutChg>
        <pc:sldLayoutChg chg="modSp">
          <pc:chgData name="Jordan Holland" userId="dc26c464d00d5e39" providerId="LiveId" clId="{748F9D37-BD38-4E46-B612-40274A09E5E5}" dt="2019-12-18T03:25:30.105" v="1060"/>
          <pc:sldLayoutMkLst>
            <pc:docMk/>
            <pc:sldMasterMk cId="3533905122" sldId="2147483648"/>
            <pc:sldLayoutMk cId="4063418488" sldId="2147483659"/>
          </pc:sldLayoutMkLst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4063418488" sldId="2147483659"/>
              <ac:spMk id="2" creationId="{C1D0F23F-CA1E-41F1-8D60-27C945E64189}"/>
            </ac:spMkLst>
          </pc:spChg>
          <pc:spChg chg="mod">
            <ac:chgData name="Jordan Holland" userId="dc26c464d00d5e39" providerId="LiveId" clId="{748F9D37-BD38-4E46-B612-40274A09E5E5}" dt="2019-12-18T03:25:30.105" v="1060"/>
            <ac:spMkLst>
              <pc:docMk/>
              <pc:sldMasterMk cId="3533905122" sldId="2147483648"/>
              <pc:sldLayoutMk cId="4063418488" sldId="2147483659"/>
              <ac:spMk id="3" creationId="{FE8F5CCB-7E8C-4A54-A54D-D41F3FB994ED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41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31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13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8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00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36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7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07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7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449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32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6885A-14F6-418F-BA77-3DDC35B24A86}" type="datetimeFigureOut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3E36-4F54-4B1B-B386-2A5B2AC707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9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240C8-7B16-4E39-8B16-A05C9141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6574" y="2195219"/>
            <a:ext cx="3483938" cy="2166836"/>
          </a:xfrm>
        </p:spPr>
        <p:txBody>
          <a:bodyPr anchor="b">
            <a:normAutofit/>
          </a:bodyPr>
          <a:lstStyle/>
          <a:p>
            <a:pPr algn="l"/>
            <a:r>
              <a:rPr lang="en-US" sz="6600" b="1" dirty="0"/>
              <a:t>JOSEPH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BBC2AC-CE82-4D70-B3DA-3CE8A34638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96573" y="4420420"/>
            <a:ext cx="3483938" cy="860897"/>
          </a:xfrm>
        </p:spPr>
        <p:txBody>
          <a:bodyPr anchor="t">
            <a:normAutofit/>
          </a:bodyPr>
          <a:lstStyle/>
          <a:p>
            <a:pPr algn="l"/>
            <a:r>
              <a:rPr lang="en-US" sz="3200" dirty="0"/>
              <a:t>Hebrews 11:22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F3D4757-4736-4E8F-BDBE-33538B967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71" t="154" r="30775" b="-154"/>
          <a:stretch/>
        </p:blipFill>
        <p:spPr bwMode="auto">
          <a:xfrm>
            <a:off x="0" y="0"/>
            <a:ext cx="4958163" cy="6928022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ln w="762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374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FAA7E-EE41-431C-94AD-2AB688CE1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367CB21-5390-47AE-87DF-B6EF499525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5" r="16667"/>
          <a:stretch/>
        </p:blipFill>
        <p:spPr bwMode="auto">
          <a:xfrm>
            <a:off x="-57665" y="0"/>
            <a:ext cx="920166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ons of Jacob Tribes of Israel Sons Of Jacob, Word Of God, Bible Study Notebook, Bible Study Tools, Scripture Study, Bible Scriptures, Bible Quotes, Bible Teachings, Abraham From The Bible">
            <a:extLst>
              <a:ext uri="{FF2B5EF4-FFF2-40B4-BE49-F238E27FC236}">
                <a16:creationId xmlns:a16="http://schemas.microsoft.com/office/drawing/2014/main" id="{63444CF2-30EF-42F5-8B73-70A02031F8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550" y="548845"/>
            <a:ext cx="9215100" cy="5760309"/>
          </a:xfrm>
          <a:prstGeom prst="rect">
            <a:avLst/>
          </a:prstGeom>
          <a:noFill/>
          <a:ln w="76200">
            <a:solidFill>
              <a:srgbClr val="3F3F3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584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>
            <a:extLst>
              <a:ext uri="{FF2B5EF4-FFF2-40B4-BE49-F238E27FC236}">
                <a16:creationId xmlns:a16="http://schemas.microsoft.com/office/drawing/2014/main" id="{00E1E0CF-981F-452D-ACD9-BC3B5371F0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5" r="16667"/>
          <a:stretch/>
        </p:blipFill>
        <p:spPr bwMode="auto">
          <a:xfrm>
            <a:off x="-54553" y="0"/>
            <a:ext cx="9362344" cy="6977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C3FD75E3-D43D-4B30-B23D-536A8C6DDE98}"/>
              </a:ext>
            </a:extLst>
          </p:cNvPr>
          <p:cNvSpPr/>
          <p:nvPr/>
        </p:nvSpPr>
        <p:spPr>
          <a:xfrm>
            <a:off x="85726" y="568890"/>
            <a:ext cx="1324679" cy="5143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/>
              <a:t>TRIUMPHS</a:t>
            </a:r>
            <a:endParaRPr lang="en-US" sz="135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33C90FA3-B07A-4D2B-B29D-6004E34B6FCB}"/>
              </a:ext>
            </a:extLst>
          </p:cNvPr>
          <p:cNvCxnSpPr>
            <a:cxnSpLocks/>
          </p:cNvCxnSpPr>
          <p:nvPr/>
        </p:nvCxnSpPr>
        <p:spPr>
          <a:xfrm flipV="1">
            <a:off x="782750" y="1161535"/>
            <a:ext cx="0" cy="4158772"/>
          </a:xfrm>
          <a:prstGeom prst="straightConnector1">
            <a:avLst/>
          </a:prstGeom>
          <a:ln w="698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A4406E6-036A-4EDB-93C0-83FA377FEB92}"/>
              </a:ext>
            </a:extLst>
          </p:cNvPr>
          <p:cNvCxnSpPr>
            <a:cxnSpLocks/>
          </p:cNvCxnSpPr>
          <p:nvPr/>
        </p:nvCxnSpPr>
        <p:spPr>
          <a:xfrm>
            <a:off x="980303" y="5611770"/>
            <a:ext cx="7982465" cy="0"/>
          </a:xfrm>
          <a:prstGeom prst="straightConnector1">
            <a:avLst/>
          </a:prstGeom>
          <a:ln w="698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3049969-172C-46E9-81D4-B3254DDFACFF}"/>
              </a:ext>
            </a:extLst>
          </p:cNvPr>
          <p:cNvGrpSpPr/>
          <p:nvPr/>
        </p:nvGrpSpPr>
        <p:grpSpPr>
          <a:xfrm>
            <a:off x="1041574" y="2051470"/>
            <a:ext cx="2168013" cy="3560300"/>
            <a:chOff x="514349" y="2051470"/>
            <a:chExt cx="2168013" cy="35603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B894C4BB-69BD-4DDC-AFD4-98EB1D38FFE3}"/>
                </a:ext>
              </a:extLst>
            </p:cNvPr>
            <p:cNvSpPr/>
            <p:nvPr/>
          </p:nvSpPr>
          <p:spPr>
            <a:xfrm>
              <a:off x="514349" y="2051470"/>
              <a:ext cx="2168013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dirty="0"/>
                <a:t>Dreams</a:t>
              </a:r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F237772-1701-4890-AB27-E212D10E9360}"/>
                </a:ext>
              </a:extLst>
            </p:cNvPr>
            <p:cNvCxnSpPr/>
            <p:nvPr/>
          </p:nvCxnSpPr>
          <p:spPr>
            <a:xfrm flipV="1">
              <a:off x="528301" y="2051470"/>
              <a:ext cx="0" cy="3560300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B85FF18-5382-4A59-A6DF-8829F2DFE7E3}"/>
              </a:ext>
            </a:extLst>
          </p:cNvPr>
          <p:cNvGrpSpPr/>
          <p:nvPr/>
        </p:nvGrpSpPr>
        <p:grpSpPr>
          <a:xfrm>
            <a:off x="2073415" y="3169793"/>
            <a:ext cx="2168013" cy="2441977"/>
            <a:chOff x="1916893" y="3169793"/>
            <a:chExt cx="2168013" cy="2441977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28720D3-D513-45CD-882F-EF3EBB934840}"/>
                </a:ext>
              </a:extLst>
            </p:cNvPr>
            <p:cNvSpPr/>
            <p:nvPr/>
          </p:nvSpPr>
          <p:spPr>
            <a:xfrm>
              <a:off x="1916893" y="3169793"/>
              <a:ext cx="2168013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dirty="0"/>
                <a:t>Slave in </a:t>
              </a:r>
            </a:p>
            <a:p>
              <a:pPr algn="ctr">
                <a:lnSpc>
                  <a:spcPts val="1900"/>
                </a:lnSpc>
              </a:pPr>
              <a:r>
                <a:rPr lang="en-US" dirty="0"/>
                <a:t>Potiphar’s house</a:t>
              </a:r>
            </a:p>
          </p:txBody>
        </p: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9F8F796B-6B52-4DBC-8A21-3CD6C6C6C0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16893" y="3169793"/>
              <a:ext cx="0" cy="2441977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680DB24-A456-4689-89FF-CAF8DF061BAE}"/>
              </a:ext>
            </a:extLst>
          </p:cNvPr>
          <p:cNvGrpSpPr/>
          <p:nvPr/>
        </p:nvGrpSpPr>
        <p:grpSpPr>
          <a:xfrm>
            <a:off x="6779348" y="912814"/>
            <a:ext cx="2168013" cy="4698956"/>
            <a:chOff x="7034722" y="912814"/>
            <a:chExt cx="2168013" cy="46989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3DA8EDA-2E7B-4B4F-B33E-ADA524F91791}"/>
                </a:ext>
              </a:extLst>
            </p:cNvPr>
            <p:cNvSpPr/>
            <p:nvPr/>
          </p:nvSpPr>
          <p:spPr>
            <a:xfrm>
              <a:off x="7034722" y="912814"/>
              <a:ext cx="2168013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Reunited with Family</a:t>
              </a:r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B56DFA9D-20C4-4012-BA6F-C9A24A58B2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34722" y="912814"/>
              <a:ext cx="17555" cy="4698956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C39A135B-23F7-4826-9B0A-E9570A8FF4B4}"/>
              </a:ext>
            </a:extLst>
          </p:cNvPr>
          <p:cNvGrpSpPr/>
          <p:nvPr/>
        </p:nvGrpSpPr>
        <p:grpSpPr>
          <a:xfrm>
            <a:off x="5225168" y="1482947"/>
            <a:ext cx="2168013" cy="4128823"/>
            <a:chOff x="5414642" y="1482947"/>
            <a:chExt cx="2168013" cy="4128823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27DA13F-4199-4733-A7DE-34409F4D656F}"/>
                </a:ext>
              </a:extLst>
            </p:cNvPr>
            <p:cNvSpPr/>
            <p:nvPr/>
          </p:nvSpPr>
          <p:spPr>
            <a:xfrm>
              <a:off x="5414642" y="1482947"/>
              <a:ext cx="2168013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Ruler of Egypt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14F251A-47A0-4C64-B485-D79C9991070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14642" y="1482947"/>
              <a:ext cx="0" cy="4128823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64AF139-016D-4EBD-9CA3-921FA0F8D7AF}"/>
              </a:ext>
            </a:extLst>
          </p:cNvPr>
          <p:cNvGrpSpPr/>
          <p:nvPr/>
        </p:nvGrpSpPr>
        <p:grpSpPr>
          <a:xfrm>
            <a:off x="6027704" y="2166756"/>
            <a:ext cx="2248605" cy="3445014"/>
            <a:chOff x="6184226" y="2166756"/>
            <a:chExt cx="2248605" cy="3445014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84B3E2A-C90D-452F-ACD2-276E9DD9AB30}"/>
                </a:ext>
              </a:extLst>
            </p:cNvPr>
            <p:cNvSpPr/>
            <p:nvPr/>
          </p:nvSpPr>
          <p:spPr>
            <a:xfrm>
              <a:off x="6209521" y="2166756"/>
              <a:ext cx="2223310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dirty="0"/>
                <a:t>Family comes to Egypt Joseph hides identity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64531BCE-F583-4024-958F-007DBF0F5E3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84226" y="2166756"/>
              <a:ext cx="0" cy="3445014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512CC534-DED4-4E1A-937E-8F7A63D95D1B}"/>
              </a:ext>
            </a:extLst>
          </p:cNvPr>
          <p:cNvGrpSpPr/>
          <p:nvPr/>
        </p:nvGrpSpPr>
        <p:grpSpPr>
          <a:xfrm>
            <a:off x="4394974" y="3029102"/>
            <a:ext cx="2168013" cy="2582668"/>
            <a:chOff x="4732727" y="3029102"/>
            <a:chExt cx="2168013" cy="2582668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529C90A-F079-4F8A-AAD2-A8295F3C1558}"/>
                </a:ext>
              </a:extLst>
            </p:cNvPr>
            <p:cNvSpPr/>
            <p:nvPr/>
          </p:nvSpPr>
          <p:spPr>
            <a:xfrm>
              <a:off x="4732727" y="3029102"/>
              <a:ext cx="2168013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dirty="0"/>
                <a:t>Tells Pharaoh </a:t>
              </a:r>
            </a:p>
            <a:p>
              <a:pPr algn="ctr">
                <a:lnSpc>
                  <a:spcPts val="1900"/>
                </a:lnSpc>
              </a:pPr>
              <a:r>
                <a:rPr lang="en-US" dirty="0"/>
                <a:t>his dream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D8AB5CFA-7B4C-48D6-A1CB-0BB971B12E1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732727" y="3029102"/>
              <a:ext cx="0" cy="2582668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B40C3002-24AA-4FAE-A44A-0F30C3817EEB}"/>
              </a:ext>
            </a:extLst>
          </p:cNvPr>
          <p:cNvGrpSpPr/>
          <p:nvPr/>
        </p:nvGrpSpPr>
        <p:grpSpPr>
          <a:xfrm>
            <a:off x="3685615" y="3800626"/>
            <a:ext cx="2168013" cy="1812171"/>
            <a:chOff x="3924517" y="3800626"/>
            <a:chExt cx="2168013" cy="1812171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CBDFBFD-8282-433F-92B6-4CC03875BD09}"/>
                </a:ext>
              </a:extLst>
            </p:cNvPr>
            <p:cNvSpPr/>
            <p:nvPr/>
          </p:nvSpPr>
          <p:spPr>
            <a:xfrm>
              <a:off x="3924517" y="3800626"/>
              <a:ext cx="2168013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dirty="0"/>
                <a:t>Interprets Cupbearer &amp; Baker Dreams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1AABAFA-C338-4320-935D-A8DBE6CBFB4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3949231" y="3831620"/>
              <a:ext cx="1081" cy="1781177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D8B6246-4BE1-42CA-B7EB-63AD5F66911B}"/>
              </a:ext>
            </a:extLst>
          </p:cNvPr>
          <p:cNvGrpSpPr/>
          <p:nvPr/>
        </p:nvGrpSpPr>
        <p:grpSpPr>
          <a:xfrm>
            <a:off x="2716034" y="4390782"/>
            <a:ext cx="2168013" cy="1220988"/>
            <a:chOff x="2765462" y="4390782"/>
            <a:chExt cx="2168013" cy="1220988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F761A60-4196-4925-BFB9-AE098A922A32}"/>
                </a:ext>
              </a:extLst>
            </p:cNvPr>
            <p:cNvSpPr/>
            <p:nvPr/>
          </p:nvSpPr>
          <p:spPr>
            <a:xfrm>
              <a:off x="2765462" y="4396195"/>
              <a:ext cx="2168013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dirty="0"/>
                <a:t>Falsely imprisoned for rape</a:t>
              </a:r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0ED43F0-D730-48C6-B5E9-3AD9796239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65462" y="4390782"/>
              <a:ext cx="6866" cy="1220988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D08488-7BBA-46BA-9C53-14983AD0C7C1}"/>
              </a:ext>
            </a:extLst>
          </p:cNvPr>
          <p:cNvGrpSpPr/>
          <p:nvPr/>
        </p:nvGrpSpPr>
        <p:grpSpPr>
          <a:xfrm>
            <a:off x="1452029" y="5020730"/>
            <a:ext cx="2168013" cy="591040"/>
            <a:chOff x="1097797" y="5020730"/>
            <a:chExt cx="2168013" cy="59104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C610D0F-ACBC-483D-85E9-4B214DED4670}"/>
                </a:ext>
              </a:extLst>
            </p:cNvPr>
            <p:cNvSpPr/>
            <p:nvPr/>
          </p:nvSpPr>
          <p:spPr>
            <a:xfrm>
              <a:off x="1097797" y="5020730"/>
              <a:ext cx="2168013" cy="514350"/>
            </a:xfrm>
            <a:prstGeom prst="rect">
              <a:avLst/>
            </a:prstGeom>
            <a:solidFill>
              <a:srgbClr val="3F3F3F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dirty="0"/>
                <a:t>Sold into Slavery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43EAAF76-3B90-421A-AE88-0350FF341F9F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14268" y="5020730"/>
              <a:ext cx="13441" cy="591040"/>
            </a:xfrm>
            <a:prstGeom prst="line">
              <a:avLst/>
            </a:prstGeom>
            <a:ln w="57150">
              <a:solidFill>
                <a:srgbClr val="3F3F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1276FDC6-E3AA-48E3-A7ED-BDC228784CF2}"/>
              </a:ext>
            </a:extLst>
          </p:cNvPr>
          <p:cNvSpPr/>
          <p:nvPr/>
        </p:nvSpPr>
        <p:spPr>
          <a:xfrm>
            <a:off x="85728" y="5316250"/>
            <a:ext cx="1116996" cy="5143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3152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/>
              <a:t>LOWS</a:t>
            </a:r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122100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6AEF96D0-D1CF-45DA-9A67-C87305F1C8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25" r="16667"/>
          <a:stretch/>
        </p:blipFill>
        <p:spPr bwMode="auto">
          <a:xfrm>
            <a:off x="-65995" y="-1"/>
            <a:ext cx="9403698" cy="700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EB7B57-8E8F-4B08-8E54-E70730BEA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b="1" dirty="0"/>
              <a:t>HEBREWS 11:22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78C7-3186-4661-9246-B4FBC03F46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767" y="1549548"/>
            <a:ext cx="7886700" cy="4351338"/>
          </a:xfrm>
        </p:spPr>
        <p:txBody>
          <a:bodyPr/>
          <a:lstStyle/>
          <a:p>
            <a:r>
              <a:rPr lang="en-US" b="1" dirty="0"/>
              <a:t>What does the Hebrew writer commend Joseph for?</a:t>
            </a:r>
          </a:p>
          <a:p>
            <a:pPr lvl="1"/>
            <a:r>
              <a:rPr lang="en-US" b="1" dirty="0"/>
              <a:t>Does this seem odd? </a:t>
            </a:r>
          </a:p>
          <a:p>
            <a:r>
              <a:rPr lang="en-US" b="1" dirty="0"/>
              <a:t>Was Joseph the only one that gave instructions for his bones?</a:t>
            </a:r>
          </a:p>
          <a:p>
            <a:pPr lvl="1"/>
            <a:r>
              <a:rPr lang="en-US" b="1" dirty="0"/>
              <a:t>What was Jacob’s motivation?  </a:t>
            </a:r>
          </a:p>
          <a:p>
            <a:r>
              <a:rPr lang="en-US" b="1" dirty="0"/>
              <a:t>What’s different about Joseph's instructions than his father?</a:t>
            </a:r>
          </a:p>
          <a:p>
            <a:pPr lvl="1"/>
            <a:r>
              <a:rPr lang="en-US" b="1" dirty="0"/>
              <a:t>His instructions were forward looking &amp; specific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50E5C67-DB3D-404A-80CA-7A9CE28592D3}"/>
              </a:ext>
            </a:extLst>
          </p:cNvPr>
          <p:cNvSpPr txBox="1">
            <a:spLocks/>
          </p:cNvSpPr>
          <p:nvPr/>
        </p:nvSpPr>
        <p:spPr>
          <a:xfrm>
            <a:off x="1012074" y="3800860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1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9E4610-633F-4297-B1D9-85C3716FAD7D}"/>
              </a:ext>
            </a:extLst>
          </p:cNvPr>
          <p:cNvSpPr/>
          <p:nvPr/>
        </p:nvSpPr>
        <p:spPr>
          <a:xfrm>
            <a:off x="-65995" y="5759744"/>
            <a:ext cx="9275898" cy="757737"/>
          </a:xfrm>
          <a:prstGeom prst="rect">
            <a:avLst/>
          </a:prstGeom>
          <a:solidFill>
            <a:srgbClr val="3F3F3F"/>
          </a:solidFill>
          <a:ln w="635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100" b="1" dirty="0"/>
              <a:t>Faith is trusting God to fulfill His future promises, even when </a:t>
            </a:r>
          </a:p>
          <a:p>
            <a:pPr algn="ctr"/>
            <a:r>
              <a:rPr lang="en-US" sz="2100" b="1" dirty="0"/>
              <a:t>circumstances seem to contradict those promises </a:t>
            </a:r>
          </a:p>
        </p:txBody>
      </p:sp>
    </p:spTree>
    <p:extLst>
      <p:ext uri="{BB962C8B-B14F-4D97-AF65-F5344CB8AC3E}">
        <p14:creationId xmlns:p14="http://schemas.microsoft.com/office/powerpoint/2010/main" val="2687025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106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JOSEPH</vt:lpstr>
      <vt:lpstr>PowerPoint Presentation</vt:lpstr>
      <vt:lpstr>PowerPoint Presentation</vt:lpstr>
      <vt:lpstr>HEBREWS 11:22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JOSEPH</dc:title>
  <dc:creator>Jordan Holland</dc:creator>
  <cp:lastModifiedBy>Jordan Holland</cp:lastModifiedBy>
  <cp:revision>1</cp:revision>
  <dcterms:created xsi:type="dcterms:W3CDTF">2019-12-18T02:41:39Z</dcterms:created>
  <dcterms:modified xsi:type="dcterms:W3CDTF">2019-12-18T04:06:28Z</dcterms:modified>
</cp:coreProperties>
</file>