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6" r:id="rId1"/>
  </p:sldMasterIdLst>
  <p:handoutMasterIdLst>
    <p:handoutMasterId r:id="rId12"/>
  </p:handoutMasterIdLst>
  <p:sldIdLst>
    <p:sldId id="279" r:id="rId2"/>
    <p:sldId id="256" r:id="rId3"/>
    <p:sldId id="260" r:id="rId4"/>
    <p:sldId id="267" r:id="rId5"/>
    <p:sldId id="274" r:id="rId6"/>
    <p:sldId id="266" r:id="rId7"/>
    <p:sldId id="276" r:id="rId8"/>
    <p:sldId id="277" r:id="rId9"/>
    <p:sldId id="278" r:id="rId10"/>
    <p:sldId id="264" r:id="rId11"/>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273"/>
    <p:restoredTop sz="94667"/>
  </p:normalViewPr>
  <p:slideViewPr>
    <p:cSldViewPr snapToGrid="0" snapToObjects="1">
      <p:cViewPr varScale="1">
        <p:scale>
          <a:sx n="107" d="100"/>
          <a:sy n="107" d="100"/>
        </p:scale>
        <p:origin x="168"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handoutMaster" Target="handoutMasters/handout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1"/>
            <a:ext cx="3962400" cy="344091"/>
          </a:xfrm>
          <a:prstGeom prst="rect">
            <a:avLst/>
          </a:prstGeom>
        </p:spPr>
        <p:txBody>
          <a:bodyPr vert="horz" lIns="91440" tIns="45720" rIns="91440" bIns="45720" rtlCol="0"/>
          <a:lstStyle>
            <a:lvl1pPr algn="r">
              <a:defRPr sz="1200"/>
            </a:lvl1pPr>
          </a:lstStyle>
          <a:p>
            <a:fld id="{17E8931E-F4E2-9F46-B064-28C93BC580A7}" type="datetimeFigureOut">
              <a:rPr lang="en-US" smtClean="0"/>
              <a:t>1/17/20</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CA76C6F1-D31F-6648-BA33-AA65827079EE}" type="slidenum">
              <a:rPr lang="en-US" smtClean="0"/>
              <a:t>‹#›</a:t>
            </a:fld>
            <a:endParaRPr lang="en-US"/>
          </a:p>
        </p:txBody>
      </p:sp>
    </p:spTree>
    <p:extLst>
      <p:ext uri="{BB962C8B-B14F-4D97-AF65-F5344CB8AC3E}">
        <p14:creationId xmlns:p14="http://schemas.microsoft.com/office/powerpoint/2010/main" val="18009868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pPr/>
              <a:t>1/17/20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7298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91440" rIns="45720" bIns="9144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1/17/20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506601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91440" rIns="45720" bIns="9144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1/17/20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828217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1/17/20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154779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34D819-9F07-4261-B09B-9E467E5D9002}" type="datetimeFigureOut">
              <a:rPr lang="en-US" smtClean="0"/>
              <a:pPr/>
              <a:t>1/17/20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1069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smtClean="0"/>
              <a:t>1/17/20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65670550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smtClean="0"/>
              <a:t>1/17/20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12400640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smtClean="0"/>
              <a:t>1/17/20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555035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334D819-9F07-4261-B09B-9E467E5D9002}" type="datetimeFigureOut">
              <a:rPr lang="en-US" smtClean="0"/>
              <a:t>1/17/20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954707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 y="0"/>
            <a:ext cx="3038093"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9334D819-9F07-4261-B09B-9E467E5D9002}" type="datetimeFigureOut">
              <a:rPr lang="en-US" smtClean="0"/>
              <a:t>1/17/20</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1766878-3199-4EAB-94E7-2D6D11070E14}" type="slidenum">
              <a:rPr lang="en-US" smtClean="0"/>
              <a:t>‹#›</a:t>
            </a:fld>
            <a:endParaRPr lang="en-US" dirty="0"/>
          </a:p>
        </p:txBody>
      </p:sp>
    </p:spTree>
    <p:extLst>
      <p:ext uri="{BB962C8B-B14F-4D97-AF65-F5344CB8AC3E}">
        <p14:creationId xmlns:p14="http://schemas.microsoft.com/office/powerpoint/2010/main" val="56082652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1">
              <a:lumMod val="50000"/>
              <a:lumOff val="5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22959" y="5907023"/>
            <a:ext cx="7589520" cy="594360"/>
          </a:xfrm>
        </p:spPr>
        <p:txBody>
          <a:bodyPr lIns="91440" tIns="0" rIns="91440" bIns="0">
            <a:normAutofit/>
          </a:bodyPr>
          <a:lstStyle>
            <a:lvl1pPr marL="0" indent="0">
              <a:spcBef>
                <a:spcPts val="0"/>
              </a:spcBef>
              <a:spcAft>
                <a:spcPts val="600"/>
              </a:spcAft>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9334D819-9F07-4261-B09B-9E467E5D9002}" type="datetimeFigureOut">
              <a:rPr lang="en-US" smtClean="0"/>
              <a:t>1/17/20</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1766878-3199-4EAB-94E7-2D6D11070E14}" type="slidenum">
              <a:rPr lang="en-US" smtClean="0"/>
              <a:t>‹#›</a:t>
            </a:fld>
            <a:endParaRPr lang="en-US" dirty="0"/>
          </a:p>
        </p:txBody>
      </p:sp>
    </p:spTree>
    <p:extLst>
      <p:ext uri="{BB962C8B-B14F-4D97-AF65-F5344CB8AC3E}">
        <p14:creationId xmlns:p14="http://schemas.microsoft.com/office/powerpoint/2010/main" val="5056285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7" name="Rectangle 6"/>
          <p:cNvSpPr/>
          <p:nvPr/>
        </p:nvSpPr>
        <p:spPr>
          <a:xfrm>
            <a:off x="12" y="6400800"/>
            <a:ext cx="914398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9334D819-9F07-4261-B09B-9E467E5D9002}" type="datetimeFigureOut">
              <a:rPr lang="en-US" smtClean="0"/>
              <a:pPr/>
              <a:t>1/17/20</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71766878-3199-4EAB-94E7-2D6D11070E14}"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4024544"/>
      </p:ext>
    </p:extLst>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62573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Jesus is Greater</a:t>
            </a:r>
            <a:endParaRPr lang="en-US" dirty="0"/>
          </a:p>
        </p:txBody>
      </p:sp>
      <p:sp>
        <p:nvSpPr>
          <p:cNvPr id="3" name="Subtitle 2"/>
          <p:cNvSpPr>
            <a:spLocks noGrp="1"/>
          </p:cNvSpPr>
          <p:nvPr>
            <p:ph type="subTitle" idx="1"/>
          </p:nvPr>
        </p:nvSpPr>
        <p:spPr>
          <a:xfrm>
            <a:off x="825038" y="4455621"/>
            <a:ext cx="7717078" cy="1143000"/>
          </a:xfrm>
        </p:spPr>
        <p:txBody>
          <a:bodyPr>
            <a:normAutofit/>
          </a:bodyPr>
          <a:lstStyle/>
          <a:p>
            <a:r>
              <a:rPr lang="en-US" sz="3200" dirty="0" smtClean="0"/>
              <a:t>A Merciful and Faithful </a:t>
            </a:r>
            <a:r>
              <a:rPr lang="en-US" sz="3200" smtClean="0"/>
              <a:t>High Priest</a:t>
            </a:r>
            <a:endParaRPr lang="en-US" sz="3200" dirty="0"/>
          </a:p>
        </p:txBody>
      </p:sp>
    </p:spTree>
    <p:extLst>
      <p:ext uri="{BB962C8B-B14F-4D97-AF65-F5344CB8AC3E}">
        <p14:creationId xmlns:p14="http://schemas.microsoft.com/office/powerpoint/2010/main" val="4779430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Jesus is Greater</a:t>
            </a:r>
            <a:endParaRPr lang="en-US" dirty="0"/>
          </a:p>
        </p:txBody>
      </p:sp>
      <p:sp>
        <p:nvSpPr>
          <p:cNvPr id="3" name="Subtitle 2"/>
          <p:cNvSpPr>
            <a:spLocks noGrp="1"/>
          </p:cNvSpPr>
          <p:nvPr>
            <p:ph type="subTitle" idx="1"/>
          </p:nvPr>
        </p:nvSpPr>
        <p:spPr/>
        <p:txBody>
          <a:bodyPr>
            <a:normAutofit/>
          </a:bodyPr>
          <a:lstStyle/>
          <a:p>
            <a:r>
              <a:rPr lang="en-US" sz="3200" dirty="0" smtClean="0"/>
              <a:t>A Study of the Book of Hebrews</a:t>
            </a:r>
            <a:endParaRPr lang="en-US" sz="3200" dirty="0"/>
          </a:p>
        </p:txBody>
      </p:sp>
    </p:spTree>
    <p:extLst>
      <p:ext uri="{BB962C8B-B14F-4D97-AF65-F5344CB8AC3E}">
        <p14:creationId xmlns:p14="http://schemas.microsoft.com/office/powerpoint/2010/main" val="20106740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0089" y="643276"/>
            <a:ext cx="5747655" cy="5571448"/>
          </a:xfrm>
        </p:spPr>
        <p:txBody>
          <a:bodyPr anchor="t">
            <a:noAutofit/>
          </a:bodyPr>
          <a:lstStyle/>
          <a:p>
            <a:pPr>
              <a:spcBef>
                <a:spcPts val="600"/>
              </a:spcBef>
              <a:spcAft>
                <a:spcPts val="600"/>
              </a:spcAft>
            </a:pPr>
            <a:r>
              <a:rPr lang="en-US" sz="2700" dirty="0" smtClean="0"/>
              <a:t>And </a:t>
            </a:r>
            <a:r>
              <a:rPr lang="en-US" sz="2700" dirty="0"/>
              <a:t>have you forgotten the exhortation that addresses you as sons?</a:t>
            </a:r>
          </a:p>
          <a:p>
            <a:pPr>
              <a:spcBef>
                <a:spcPts val="600"/>
              </a:spcBef>
              <a:spcAft>
                <a:spcPts val="600"/>
              </a:spcAft>
            </a:pPr>
            <a:r>
              <a:rPr lang="en-US" sz="2700" i="1" dirty="0"/>
              <a:t>“My son, do not regard lightly the discipline of the </a:t>
            </a:r>
            <a:r>
              <a:rPr lang="en-US" sz="2700" i="1" dirty="0" smtClean="0"/>
              <a:t>Lord,</a:t>
            </a:r>
            <a:r>
              <a:rPr lang="en-US" sz="2700" i="1" dirty="0"/>
              <a:t> </a:t>
            </a:r>
            <a:r>
              <a:rPr lang="en-US" sz="2700" i="1" dirty="0" smtClean="0"/>
              <a:t>nor </a:t>
            </a:r>
            <a:r>
              <a:rPr lang="en-US" sz="2700" i="1" dirty="0"/>
              <a:t>be weary when reproved by </a:t>
            </a:r>
            <a:r>
              <a:rPr lang="en-US" sz="2700" i="1" dirty="0" smtClean="0"/>
              <a:t>him. For</a:t>
            </a:r>
            <a:r>
              <a:rPr lang="en-US" sz="2700" i="1" dirty="0"/>
              <a:t> the Lord disciplines the one he </a:t>
            </a:r>
            <a:r>
              <a:rPr lang="en-US" sz="2700" i="1" dirty="0" smtClean="0"/>
              <a:t>loves,</a:t>
            </a:r>
            <a:r>
              <a:rPr lang="en-US" sz="2700" i="1" dirty="0"/>
              <a:t> </a:t>
            </a:r>
            <a:r>
              <a:rPr lang="en-US" sz="2700" i="1" dirty="0" smtClean="0"/>
              <a:t>and </a:t>
            </a:r>
            <a:r>
              <a:rPr lang="en-US" sz="2700" i="1" dirty="0"/>
              <a:t>chastises every son whom </a:t>
            </a:r>
            <a:r>
              <a:rPr lang="en-US" sz="2700" i="1" dirty="0" smtClean="0"/>
              <a:t>he receives</a:t>
            </a:r>
            <a:r>
              <a:rPr lang="en-US" sz="2700" i="1" dirty="0"/>
              <a:t>.”</a:t>
            </a:r>
          </a:p>
          <a:p>
            <a:pPr>
              <a:spcBef>
                <a:spcPts val="600"/>
              </a:spcBef>
              <a:spcAft>
                <a:spcPts val="600"/>
              </a:spcAft>
            </a:pPr>
            <a:r>
              <a:rPr lang="en-US" sz="2700" dirty="0"/>
              <a:t>It is for discipline that you have to endure. God is treating you as sons</a:t>
            </a:r>
            <a:r>
              <a:rPr lang="en-US" sz="2700" dirty="0" smtClean="0"/>
              <a:t>.</a:t>
            </a:r>
            <a:endParaRPr lang="en-US" sz="2700" dirty="0" smtClean="0"/>
          </a:p>
          <a:p>
            <a:pPr>
              <a:spcBef>
                <a:spcPts val="600"/>
              </a:spcBef>
              <a:spcAft>
                <a:spcPts val="600"/>
              </a:spcAft>
            </a:pPr>
            <a:r>
              <a:rPr lang="mr-IN" sz="2700" dirty="0" smtClean="0"/>
              <a:t>…</a:t>
            </a:r>
            <a:r>
              <a:rPr lang="en-US" sz="2700" dirty="0" smtClean="0"/>
              <a:t> For </a:t>
            </a:r>
            <a:r>
              <a:rPr lang="en-US" sz="2700" dirty="0"/>
              <a:t>the moment all discipline seems painful rather than pleasant, but later it yields the peaceful fruit of </a:t>
            </a:r>
            <a:r>
              <a:rPr lang="en-US" sz="2700" dirty="0" smtClean="0"/>
              <a:t>righteousness to </a:t>
            </a:r>
            <a:r>
              <a:rPr lang="en-US" sz="2700" dirty="0"/>
              <a:t>those who have been trained by it.</a:t>
            </a:r>
          </a:p>
        </p:txBody>
      </p:sp>
      <p:sp>
        <p:nvSpPr>
          <p:cNvPr id="7" name="Title 1"/>
          <p:cNvSpPr>
            <a:spLocks noGrp="1"/>
          </p:cNvSpPr>
          <p:nvPr>
            <p:ph type="title"/>
          </p:nvPr>
        </p:nvSpPr>
        <p:spPr>
          <a:xfrm>
            <a:off x="342900" y="906876"/>
            <a:ext cx="2643371" cy="2286000"/>
          </a:xfrm>
        </p:spPr>
        <p:txBody>
          <a:bodyPr>
            <a:noAutofit/>
          </a:bodyPr>
          <a:lstStyle/>
          <a:p>
            <a:r>
              <a:rPr lang="en-US" sz="4000" b="1" dirty="0" smtClean="0"/>
              <a:t>“Let Us Go Out to Him”</a:t>
            </a:r>
            <a:endParaRPr lang="en-US" sz="4000" b="1" dirty="0"/>
          </a:p>
        </p:txBody>
      </p:sp>
      <p:sp>
        <p:nvSpPr>
          <p:cNvPr id="8" name="Text Placeholder 3"/>
          <p:cNvSpPr>
            <a:spLocks noGrp="1"/>
          </p:cNvSpPr>
          <p:nvPr>
            <p:ph type="body" sz="half" idx="2"/>
          </p:nvPr>
        </p:nvSpPr>
        <p:spPr>
          <a:xfrm>
            <a:off x="261875" y="3192876"/>
            <a:ext cx="2724396" cy="3379124"/>
          </a:xfrm>
        </p:spPr>
        <p:txBody>
          <a:bodyPr>
            <a:normAutofit/>
          </a:bodyPr>
          <a:lstStyle/>
          <a:p>
            <a:pPr>
              <a:lnSpc>
                <a:spcPct val="100000"/>
              </a:lnSpc>
              <a:spcBef>
                <a:spcPts val="0"/>
              </a:spcBef>
            </a:pPr>
            <a:r>
              <a:rPr lang="en-US" sz="2800" dirty="0" smtClean="0">
                <a:solidFill>
                  <a:schemeClr val="bg1"/>
                </a:solidFill>
              </a:rPr>
              <a:t>Hebrews </a:t>
            </a:r>
            <a:r>
              <a:rPr lang="en-US" sz="2800" dirty="0" smtClean="0">
                <a:solidFill>
                  <a:schemeClr val="bg1"/>
                </a:solidFill>
              </a:rPr>
              <a:t>12:4-11</a:t>
            </a:r>
            <a:endParaRPr lang="en-US" sz="2800" dirty="0" smtClean="0">
              <a:solidFill>
                <a:schemeClr val="bg1"/>
              </a:solidFill>
            </a:endParaRPr>
          </a:p>
          <a:p>
            <a:pPr>
              <a:lnSpc>
                <a:spcPct val="100000"/>
              </a:lnSpc>
              <a:spcBef>
                <a:spcPts val="0"/>
              </a:spcBef>
            </a:pPr>
            <a:r>
              <a:rPr lang="en-US" sz="2800" i="1" dirty="0" smtClean="0">
                <a:solidFill>
                  <a:schemeClr val="bg1"/>
                </a:solidFill>
              </a:rPr>
              <a:t>from </a:t>
            </a:r>
            <a:r>
              <a:rPr lang="en-US" sz="2800" i="1" dirty="0" smtClean="0">
                <a:solidFill>
                  <a:schemeClr val="bg1"/>
                </a:solidFill>
              </a:rPr>
              <a:t>Proverbs 3</a:t>
            </a:r>
            <a:endParaRPr lang="en-US" sz="2800" dirty="0" smtClean="0">
              <a:solidFill>
                <a:schemeClr val="bg1"/>
              </a:solidFill>
            </a:endParaRPr>
          </a:p>
        </p:txBody>
      </p:sp>
    </p:spTree>
    <p:extLst>
      <p:ext uri="{BB962C8B-B14F-4D97-AF65-F5344CB8AC3E}">
        <p14:creationId xmlns:p14="http://schemas.microsoft.com/office/powerpoint/2010/main" val="1086634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8"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92112" y="472826"/>
            <a:ext cx="5886788" cy="5453412"/>
          </a:xfrm>
        </p:spPr>
        <p:txBody>
          <a:bodyPr anchor="ctr">
            <a:noAutofit/>
          </a:bodyPr>
          <a:lstStyle/>
          <a:p>
            <a:pPr marL="742950" indent="-468630">
              <a:spcBef>
                <a:spcPts val="0"/>
              </a:spcBef>
              <a:spcAft>
                <a:spcPts val="2000"/>
              </a:spcAft>
              <a:buFont typeface="+mj-lt"/>
              <a:buAutoNum type="arabicPeriod"/>
            </a:pPr>
            <a:r>
              <a:rPr lang="en-US" sz="3600" dirty="0" smtClean="0"/>
              <a:t>Allow God’s love to train me through the trial.</a:t>
            </a:r>
            <a:r>
              <a:rPr lang="en-US" sz="3600" dirty="0"/>
              <a:t> </a:t>
            </a:r>
          </a:p>
        </p:txBody>
      </p:sp>
      <p:sp>
        <p:nvSpPr>
          <p:cNvPr id="4" name="Text Placeholder 3"/>
          <p:cNvSpPr>
            <a:spLocks noGrp="1"/>
          </p:cNvSpPr>
          <p:nvPr>
            <p:ph type="body" sz="half" idx="2"/>
          </p:nvPr>
        </p:nvSpPr>
        <p:spPr>
          <a:xfrm>
            <a:off x="342899" y="3192876"/>
            <a:ext cx="2643371" cy="3112328"/>
          </a:xfrm>
        </p:spPr>
        <p:txBody>
          <a:bodyPr>
            <a:normAutofit/>
          </a:bodyPr>
          <a:lstStyle/>
          <a:p>
            <a:pPr>
              <a:lnSpc>
                <a:spcPct val="100000"/>
              </a:lnSpc>
              <a:spcBef>
                <a:spcPts val="0"/>
              </a:spcBef>
            </a:pPr>
            <a:r>
              <a:rPr lang="en-US" sz="2800" dirty="0" smtClean="0">
                <a:solidFill>
                  <a:schemeClr val="bg1"/>
                </a:solidFill>
              </a:rPr>
              <a:t>What about me?</a:t>
            </a:r>
            <a:endParaRPr lang="en-US" sz="2800" i="1" dirty="0">
              <a:solidFill>
                <a:schemeClr val="bg1"/>
              </a:solidFill>
            </a:endParaRPr>
          </a:p>
        </p:txBody>
      </p:sp>
      <p:sp>
        <p:nvSpPr>
          <p:cNvPr id="7" name="Title 1"/>
          <p:cNvSpPr txBox="1">
            <a:spLocks/>
          </p:cNvSpPr>
          <p:nvPr/>
        </p:nvSpPr>
        <p:spPr>
          <a:xfrm>
            <a:off x="342900" y="906876"/>
            <a:ext cx="2643371" cy="2286000"/>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3600" b="0" kern="1200" spc="-50" baseline="0">
                <a:solidFill>
                  <a:srgbClr val="FFFFFF"/>
                </a:solidFill>
                <a:latin typeface="+mj-lt"/>
                <a:ea typeface="+mj-ea"/>
                <a:cs typeface="+mj-cs"/>
              </a:defRPr>
            </a:lvl1pPr>
          </a:lstStyle>
          <a:p>
            <a:r>
              <a:rPr lang="en-US" sz="4000" b="1" dirty="0" smtClean="0"/>
              <a:t>“Let Us Go Out to Him”</a:t>
            </a:r>
            <a:endParaRPr lang="en-US" sz="4000" b="1" dirty="0"/>
          </a:p>
        </p:txBody>
      </p:sp>
    </p:spTree>
    <p:extLst>
      <p:ext uri="{BB962C8B-B14F-4D97-AF65-F5344CB8AC3E}">
        <p14:creationId xmlns:p14="http://schemas.microsoft.com/office/powerpoint/2010/main" val="519756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35086" y="461653"/>
            <a:ext cx="5937661" cy="5934694"/>
          </a:xfrm>
        </p:spPr>
        <p:txBody>
          <a:bodyPr anchor="ctr">
            <a:noAutofit/>
          </a:bodyPr>
          <a:lstStyle/>
          <a:p>
            <a:r>
              <a:rPr lang="en-US" sz="2700" dirty="0"/>
              <a:t>But you have come to Mount Zion and to the city of the living God, the heavenly Jerusalem, and </a:t>
            </a:r>
            <a:r>
              <a:rPr lang="en-US" sz="2700" dirty="0" smtClean="0"/>
              <a:t>to innumerable angels </a:t>
            </a:r>
            <a:r>
              <a:rPr lang="en-US" sz="2700" dirty="0"/>
              <a:t>in festal gathering, and to the assembly of the firstborn who are enrolled in heaven, and to God, the judge of all, and to the spirits of the righteous made </a:t>
            </a:r>
            <a:r>
              <a:rPr lang="en-US" sz="2700" dirty="0" smtClean="0"/>
              <a:t>perfect, and to </a:t>
            </a:r>
            <a:r>
              <a:rPr lang="en-US" sz="2700" dirty="0"/>
              <a:t>Jesus, the mediator of a new covenant, and to the sprinkled </a:t>
            </a:r>
            <a:r>
              <a:rPr lang="en-US" sz="2700" dirty="0" smtClean="0"/>
              <a:t>blood that </a:t>
            </a:r>
            <a:r>
              <a:rPr lang="en-US" sz="2700" dirty="0"/>
              <a:t>speaks a better word than the blood of Abel.</a:t>
            </a:r>
          </a:p>
          <a:p>
            <a:r>
              <a:rPr lang="en-US" sz="2700" dirty="0"/>
              <a:t>See that you do not refuse him who is speaking. For if they did not escape when they refused him who warned them on earth, much less will we </a:t>
            </a:r>
            <a:r>
              <a:rPr lang="en-US" sz="2700" dirty="0" smtClean="0"/>
              <a:t>escape if </a:t>
            </a:r>
            <a:r>
              <a:rPr lang="en-US" sz="2700" dirty="0"/>
              <a:t>we reject him who warns from heaven.</a:t>
            </a:r>
          </a:p>
        </p:txBody>
      </p:sp>
      <p:sp>
        <p:nvSpPr>
          <p:cNvPr id="5" name="Title 1"/>
          <p:cNvSpPr>
            <a:spLocks noGrp="1"/>
          </p:cNvSpPr>
          <p:nvPr>
            <p:ph type="title"/>
          </p:nvPr>
        </p:nvSpPr>
        <p:spPr>
          <a:xfrm>
            <a:off x="342900" y="906876"/>
            <a:ext cx="2643371" cy="2286000"/>
          </a:xfrm>
        </p:spPr>
        <p:txBody>
          <a:bodyPr>
            <a:noAutofit/>
          </a:bodyPr>
          <a:lstStyle/>
          <a:p>
            <a:r>
              <a:rPr lang="en-US" sz="4000" b="1" dirty="0" smtClean="0"/>
              <a:t>“Let Us Go Out to Him”</a:t>
            </a:r>
            <a:endParaRPr lang="en-US" sz="4000" b="1" dirty="0"/>
          </a:p>
        </p:txBody>
      </p:sp>
      <p:sp>
        <p:nvSpPr>
          <p:cNvPr id="6" name="Text Placeholder 3"/>
          <p:cNvSpPr>
            <a:spLocks noGrp="1"/>
          </p:cNvSpPr>
          <p:nvPr>
            <p:ph type="body" sz="half" idx="2"/>
          </p:nvPr>
        </p:nvSpPr>
        <p:spPr>
          <a:xfrm>
            <a:off x="154379" y="3192876"/>
            <a:ext cx="2831892" cy="3379124"/>
          </a:xfrm>
        </p:spPr>
        <p:txBody>
          <a:bodyPr>
            <a:normAutofit/>
          </a:bodyPr>
          <a:lstStyle/>
          <a:p>
            <a:pPr>
              <a:lnSpc>
                <a:spcPct val="100000"/>
              </a:lnSpc>
              <a:spcBef>
                <a:spcPts val="0"/>
              </a:spcBef>
            </a:pPr>
            <a:r>
              <a:rPr lang="en-US" sz="2800" smtClean="0">
                <a:solidFill>
                  <a:schemeClr val="bg1"/>
                </a:solidFill>
              </a:rPr>
              <a:t>Hebrews </a:t>
            </a:r>
            <a:r>
              <a:rPr lang="en-US" sz="2800" smtClean="0">
                <a:solidFill>
                  <a:schemeClr val="bg1"/>
                </a:solidFill>
              </a:rPr>
              <a:t>12:22-25</a:t>
            </a:r>
            <a:endParaRPr lang="en-US" sz="2800" dirty="0" smtClean="0">
              <a:solidFill>
                <a:schemeClr val="bg1"/>
              </a:solidFill>
            </a:endParaRPr>
          </a:p>
        </p:txBody>
      </p:sp>
    </p:spTree>
    <p:extLst>
      <p:ext uri="{BB962C8B-B14F-4D97-AF65-F5344CB8AC3E}">
        <p14:creationId xmlns:p14="http://schemas.microsoft.com/office/powerpoint/2010/main" val="344664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96287" y="472826"/>
            <a:ext cx="5698331" cy="5453412"/>
          </a:xfrm>
        </p:spPr>
        <p:txBody>
          <a:bodyPr anchor="ctr">
            <a:noAutofit/>
          </a:bodyPr>
          <a:lstStyle/>
          <a:p>
            <a:pPr marL="560070" indent="-468630">
              <a:spcBef>
                <a:spcPts val="0"/>
              </a:spcBef>
              <a:spcAft>
                <a:spcPts val="2000"/>
              </a:spcAft>
              <a:buFont typeface="+mj-lt"/>
              <a:buAutoNum type="arabicPeriod"/>
            </a:pPr>
            <a:r>
              <a:rPr lang="en-US" sz="3600" dirty="0" smtClean="0"/>
              <a:t>Allow God’s love to train me through the trial.</a:t>
            </a:r>
            <a:endParaRPr lang="en-US" sz="3600" dirty="0" smtClean="0"/>
          </a:p>
          <a:p>
            <a:pPr marL="560070" indent="-468630">
              <a:spcBef>
                <a:spcPts val="0"/>
              </a:spcBef>
              <a:buFont typeface="+mj-lt"/>
              <a:buAutoNum type="arabicPeriod"/>
            </a:pPr>
            <a:r>
              <a:rPr lang="en-US" sz="3600" dirty="0" smtClean="0"/>
              <a:t>Draw near to God’s throne in sober gratitude.</a:t>
            </a:r>
            <a:endParaRPr lang="en-US" sz="3600" dirty="0"/>
          </a:p>
        </p:txBody>
      </p:sp>
      <p:sp>
        <p:nvSpPr>
          <p:cNvPr id="9" name="Text Placeholder 3"/>
          <p:cNvSpPr>
            <a:spLocks noGrp="1"/>
          </p:cNvSpPr>
          <p:nvPr>
            <p:ph type="body" sz="half" idx="2"/>
          </p:nvPr>
        </p:nvSpPr>
        <p:spPr>
          <a:xfrm>
            <a:off x="342899" y="3192876"/>
            <a:ext cx="2643371" cy="3112328"/>
          </a:xfrm>
        </p:spPr>
        <p:txBody>
          <a:bodyPr>
            <a:normAutofit/>
          </a:bodyPr>
          <a:lstStyle/>
          <a:p>
            <a:pPr>
              <a:lnSpc>
                <a:spcPct val="100000"/>
              </a:lnSpc>
              <a:spcBef>
                <a:spcPts val="0"/>
              </a:spcBef>
            </a:pPr>
            <a:r>
              <a:rPr lang="en-US" sz="2800" dirty="0" smtClean="0">
                <a:solidFill>
                  <a:schemeClr val="bg1"/>
                </a:solidFill>
              </a:rPr>
              <a:t>What about me?</a:t>
            </a:r>
            <a:endParaRPr lang="en-US" sz="2800" i="1" dirty="0">
              <a:solidFill>
                <a:schemeClr val="bg1"/>
              </a:solidFill>
            </a:endParaRPr>
          </a:p>
        </p:txBody>
      </p:sp>
      <p:sp>
        <p:nvSpPr>
          <p:cNvPr id="10" name="Title 1"/>
          <p:cNvSpPr txBox="1">
            <a:spLocks/>
          </p:cNvSpPr>
          <p:nvPr/>
        </p:nvSpPr>
        <p:spPr>
          <a:xfrm>
            <a:off x="342900" y="906876"/>
            <a:ext cx="2643371" cy="2286000"/>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3600" b="0" kern="1200" spc="-50" baseline="0">
                <a:solidFill>
                  <a:srgbClr val="FFFFFF"/>
                </a:solidFill>
                <a:latin typeface="+mj-lt"/>
                <a:ea typeface="+mj-ea"/>
                <a:cs typeface="+mj-cs"/>
              </a:defRPr>
            </a:lvl1pPr>
          </a:lstStyle>
          <a:p>
            <a:r>
              <a:rPr lang="en-US" sz="4000" b="1" dirty="0" smtClean="0"/>
              <a:t>“Let Us Go Out to Him”</a:t>
            </a:r>
            <a:endParaRPr lang="en-US" sz="4000" b="1" dirty="0"/>
          </a:p>
        </p:txBody>
      </p:sp>
    </p:spTree>
    <p:extLst>
      <p:ext uri="{BB962C8B-B14F-4D97-AF65-F5344CB8AC3E}">
        <p14:creationId xmlns:p14="http://schemas.microsoft.com/office/powerpoint/2010/main" val="304571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36966" y="777092"/>
            <a:ext cx="5557652" cy="5303817"/>
          </a:xfrm>
        </p:spPr>
        <p:txBody>
          <a:bodyPr anchor="ctr">
            <a:noAutofit/>
          </a:bodyPr>
          <a:lstStyle/>
          <a:p>
            <a:r>
              <a:rPr lang="en-US" sz="2800" dirty="0"/>
              <a:t>We have an altar from which those who serve the tent have no right to eat. For the bodies of those animals whose blood is brought into the holy places by the high priest as a sacrifice for sin are burned outside the </a:t>
            </a:r>
            <a:r>
              <a:rPr lang="en-US" sz="2800" dirty="0" smtClean="0"/>
              <a:t>camp. So </a:t>
            </a:r>
            <a:r>
              <a:rPr lang="en-US" sz="2800" dirty="0"/>
              <a:t>Jesus also suffered outside the gate in order to sanctify the </a:t>
            </a:r>
            <a:r>
              <a:rPr lang="en-US" sz="2800" dirty="0" smtClean="0"/>
              <a:t>people through </a:t>
            </a:r>
            <a:r>
              <a:rPr lang="en-US" sz="2800" dirty="0"/>
              <a:t>his own blood. Therefore let us go to him outside the camp and bear the reproach he </a:t>
            </a:r>
            <a:r>
              <a:rPr lang="en-US" sz="2800" dirty="0" smtClean="0"/>
              <a:t>endured. For</a:t>
            </a:r>
            <a:r>
              <a:rPr lang="en-US" sz="2800" dirty="0"/>
              <a:t> here we have no lasting city, but we seek the city that is to come.</a:t>
            </a:r>
            <a:endParaRPr lang="en-US" sz="2700" dirty="0"/>
          </a:p>
        </p:txBody>
      </p:sp>
      <p:sp>
        <p:nvSpPr>
          <p:cNvPr id="5" name="Title 1"/>
          <p:cNvSpPr>
            <a:spLocks noGrp="1"/>
          </p:cNvSpPr>
          <p:nvPr>
            <p:ph type="title"/>
          </p:nvPr>
        </p:nvSpPr>
        <p:spPr>
          <a:xfrm>
            <a:off x="342900" y="906876"/>
            <a:ext cx="2643371" cy="2286000"/>
          </a:xfrm>
        </p:spPr>
        <p:txBody>
          <a:bodyPr>
            <a:noAutofit/>
          </a:bodyPr>
          <a:lstStyle/>
          <a:p>
            <a:r>
              <a:rPr lang="en-US" sz="4000" b="1" dirty="0" smtClean="0"/>
              <a:t>“Let Us Go Out to Him”</a:t>
            </a:r>
            <a:endParaRPr lang="en-US" sz="4000" b="1" dirty="0"/>
          </a:p>
        </p:txBody>
      </p:sp>
      <p:sp>
        <p:nvSpPr>
          <p:cNvPr id="6" name="Text Placeholder 3"/>
          <p:cNvSpPr>
            <a:spLocks noGrp="1"/>
          </p:cNvSpPr>
          <p:nvPr>
            <p:ph type="body" sz="half" idx="2"/>
          </p:nvPr>
        </p:nvSpPr>
        <p:spPr>
          <a:xfrm>
            <a:off x="154379" y="3192876"/>
            <a:ext cx="2831892" cy="3379124"/>
          </a:xfrm>
        </p:spPr>
        <p:txBody>
          <a:bodyPr>
            <a:normAutofit/>
          </a:bodyPr>
          <a:lstStyle/>
          <a:p>
            <a:pPr>
              <a:lnSpc>
                <a:spcPct val="100000"/>
              </a:lnSpc>
              <a:spcBef>
                <a:spcPts val="0"/>
              </a:spcBef>
            </a:pPr>
            <a:r>
              <a:rPr lang="en-US" sz="2800" dirty="0" smtClean="0">
                <a:solidFill>
                  <a:schemeClr val="bg1"/>
                </a:solidFill>
              </a:rPr>
              <a:t>Hebrews </a:t>
            </a:r>
            <a:r>
              <a:rPr lang="en-US" sz="2800" dirty="0" smtClean="0">
                <a:solidFill>
                  <a:schemeClr val="bg1"/>
                </a:solidFill>
              </a:rPr>
              <a:t>13:11-14</a:t>
            </a:r>
            <a:endParaRPr lang="en-US" sz="2800" dirty="0" smtClean="0">
              <a:solidFill>
                <a:schemeClr val="bg1"/>
              </a:solidFill>
            </a:endParaRPr>
          </a:p>
        </p:txBody>
      </p:sp>
    </p:spTree>
    <p:extLst>
      <p:ext uri="{BB962C8B-B14F-4D97-AF65-F5344CB8AC3E}">
        <p14:creationId xmlns:p14="http://schemas.microsoft.com/office/powerpoint/2010/main" val="374042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96287" y="472826"/>
            <a:ext cx="5591453" cy="5453412"/>
          </a:xfrm>
        </p:spPr>
        <p:txBody>
          <a:bodyPr anchor="ctr">
            <a:noAutofit/>
          </a:bodyPr>
          <a:lstStyle/>
          <a:p>
            <a:pPr marL="560070" indent="-468630">
              <a:spcBef>
                <a:spcPts val="0"/>
              </a:spcBef>
              <a:spcAft>
                <a:spcPts val="2000"/>
              </a:spcAft>
              <a:buFont typeface="+mj-lt"/>
              <a:buAutoNum type="arabicPeriod"/>
            </a:pPr>
            <a:r>
              <a:rPr lang="en-US" sz="3600" dirty="0" smtClean="0"/>
              <a:t>Allow God’s love to train me through the trial.</a:t>
            </a:r>
            <a:endParaRPr lang="en-US" sz="3600" dirty="0"/>
          </a:p>
          <a:p>
            <a:pPr marL="560070" indent="-468630">
              <a:spcBef>
                <a:spcPts val="0"/>
              </a:spcBef>
              <a:spcAft>
                <a:spcPts val="2000"/>
              </a:spcAft>
              <a:buFont typeface="+mj-lt"/>
              <a:buAutoNum type="arabicPeriod"/>
            </a:pPr>
            <a:r>
              <a:rPr lang="en-US" sz="3600" dirty="0"/>
              <a:t>Draw near to God’s </a:t>
            </a:r>
            <a:r>
              <a:rPr lang="en-US" sz="3600" dirty="0" smtClean="0"/>
              <a:t>throne in </a:t>
            </a:r>
            <a:r>
              <a:rPr lang="en-US" sz="3600" dirty="0"/>
              <a:t>sober gratitude.</a:t>
            </a:r>
          </a:p>
          <a:p>
            <a:pPr marL="560070" indent="-468630">
              <a:spcBef>
                <a:spcPts val="0"/>
              </a:spcBef>
              <a:buFont typeface="+mj-lt"/>
              <a:buAutoNum type="arabicPeriod"/>
            </a:pPr>
            <a:r>
              <a:rPr lang="en-US" sz="3600" dirty="0" smtClean="0"/>
              <a:t>Embrace the status of “outsider” with Jesus.</a:t>
            </a:r>
            <a:endParaRPr lang="en-US" sz="3600" dirty="0"/>
          </a:p>
        </p:txBody>
      </p:sp>
      <p:sp>
        <p:nvSpPr>
          <p:cNvPr id="9" name="Text Placeholder 3"/>
          <p:cNvSpPr>
            <a:spLocks noGrp="1"/>
          </p:cNvSpPr>
          <p:nvPr>
            <p:ph type="body" sz="half" idx="2"/>
          </p:nvPr>
        </p:nvSpPr>
        <p:spPr>
          <a:xfrm>
            <a:off x="342899" y="3192876"/>
            <a:ext cx="2643371" cy="3112328"/>
          </a:xfrm>
        </p:spPr>
        <p:txBody>
          <a:bodyPr>
            <a:normAutofit/>
          </a:bodyPr>
          <a:lstStyle/>
          <a:p>
            <a:pPr>
              <a:lnSpc>
                <a:spcPct val="100000"/>
              </a:lnSpc>
              <a:spcBef>
                <a:spcPts val="0"/>
              </a:spcBef>
            </a:pPr>
            <a:r>
              <a:rPr lang="en-US" sz="2800" dirty="0" smtClean="0">
                <a:solidFill>
                  <a:schemeClr val="bg1"/>
                </a:solidFill>
              </a:rPr>
              <a:t>What about me?</a:t>
            </a:r>
            <a:endParaRPr lang="en-US" sz="2800" i="1" dirty="0">
              <a:solidFill>
                <a:schemeClr val="bg1"/>
              </a:solidFill>
            </a:endParaRPr>
          </a:p>
        </p:txBody>
      </p:sp>
      <p:sp>
        <p:nvSpPr>
          <p:cNvPr id="10" name="Title 1"/>
          <p:cNvSpPr txBox="1">
            <a:spLocks/>
          </p:cNvSpPr>
          <p:nvPr/>
        </p:nvSpPr>
        <p:spPr>
          <a:xfrm>
            <a:off x="342900" y="906876"/>
            <a:ext cx="2643371" cy="2286000"/>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3600" b="0" kern="1200" spc="-50" baseline="0">
                <a:solidFill>
                  <a:srgbClr val="FFFFFF"/>
                </a:solidFill>
                <a:latin typeface="+mj-lt"/>
                <a:ea typeface="+mj-ea"/>
                <a:cs typeface="+mj-cs"/>
              </a:defRPr>
            </a:lvl1pPr>
          </a:lstStyle>
          <a:p>
            <a:r>
              <a:rPr lang="en-US" sz="4000" b="1" dirty="0" smtClean="0"/>
              <a:t>“Let Us Go Out to Him”</a:t>
            </a:r>
            <a:endParaRPr lang="en-US" sz="4000" b="1" dirty="0"/>
          </a:p>
        </p:txBody>
      </p:sp>
      <p:sp>
        <p:nvSpPr>
          <p:cNvPr id="2" name="TextBox 1"/>
          <p:cNvSpPr txBox="1"/>
          <p:nvPr/>
        </p:nvSpPr>
        <p:spPr>
          <a:xfrm>
            <a:off x="3811978" y="4952012"/>
            <a:ext cx="4381995" cy="1815882"/>
          </a:xfrm>
          <a:prstGeom prst="rect">
            <a:avLst/>
          </a:prstGeom>
          <a:solidFill>
            <a:schemeClr val="accent1"/>
          </a:solidFill>
        </p:spPr>
        <p:txBody>
          <a:bodyPr wrap="square" rtlCol="0">
            <a:spAutoFit/>
          </a:bodyPr>
          <a:lstStyle/>
          <a:p>
            <a:r>
              <a:rPr lang="en-US" sz="2800" dirty="0" smtClean="0">
                <a:solidFill>
                  <a:schemeClr val="bg1"/>
                </a:solidFill>
              </a:rPr>
              <a:t>God’s people are strange in</a:t>
            </a:r>
            <a:r>
              <a:rPr lang="mr-IN" sz="2800" dirty="0" smtClean="0">
                <a:solidFill>
                  <a:schemeClr val="bg1"/>
                </a:solidFill>
              </a:rPr>
              <a:t>…</a:t>
            </a:r>
            <a:endParaRPr lang="en-US" sz="2800" dirty="0" smtClean="0">
              <a:solidFill>
                <a:schemeClr val="bg1"/>
              </a:solidFill>
            </a:endParaRPr>
          </a:p>
          <a:p>
            <a:pPr marL="285750" indent="-285750">
              <a:buFont typeface="Arial" charset="0"/>
              <a:buChar char="•"/>
            </a:pPr>
            <a:r>
              <a:rPr lang="en-US" sz="2800" smtClean="0">
                <a:solidFill>
                  <a:schemeClr val="bg1"/>
                </a:solidFill>
              </a:rPr>
              <a:t>Hospitality (13:1-3</a:t>
            </a:r>
            <a:r>
              <a:rPr lang="en-US" sz="2800" dirty="0" smtClean="0">
                <a:solidFill>
                  <a:schemeClr val="bg1"/>
                </a:solidFill>
              </a:rPr>
              <a:t>)</a:t>
            </a:r>
          </a:p>
          <a:p>
            <a:pPr marL="285750" indent="-285750">
              <a:buFont typeface="Arial" charset="0"/>
              <a:buChar char="•"/>
            </a:pPr>
            <a:r>
              <a:rPr lang="en-US" sz="2800" dirty="0" smtClean="0">
                <a:solidFill>
                  <a:schemeClr val="bg1"/>
                </a:solidFill>
              </a:rPr>
              <a:t>Marriage (13:4)</a:t>
            </a:r>
          </a:p>
          <a:p>
            <a:pPr marL="285750" indent="-285750">
              <a:buFont typeface="Arial" charset="0"/>
              <a:buChar char="•"/>
            </a:pPr>
            <a:r>
              <a:rPr lang="en-US" sz="2800" dirty="0" smtClean="0">
                <a:solidFill>
                  <a:schemeClr val="bg1"/>
                </a:solidFill>
              </a:rPr>
              <a:t>Money (13:5-6)</a:t>
            </a:r>
          </a:p>
        </p:txBody>
      </p:sp>
    </p:spTree>
    <p:extLst>
      <p:ext uri="{BB962C8B-B14F-4D97-AF65-F5344CB8AC3E}">
        <p14:creationId xmlns:p14="http://schemas.microsoft.com/office/powerpoint/2010/main" val="442871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bg/>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uiExpand="1"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36966" y="777093"/>
            <a:ext cx="5557652" cy="4744934"/>
          </a:xfrm>
        </p:spPr>
        <p:txBody>
          <a:bodyPr anchor="ctr">
            <a:noAutofit/>
          </a:bodyPr>
          <a:lstStyle/>
          <a:p>
            <a:r>
              <a:rPr lang="en-US" sz="3600" dirty="0" smtClean="0"/>
              <a:t>Jesus Christ, the same yesterday, today, and forever.</a:t>
            </a:r>
            <a:endParaRPr lang="en-US" sz="3200" dirty="0"/>
          </a:p>
        </p:txBody>
      </p:sp>
      <p:sp>
        <p:nvSpPr>
          <p:cNvPr id="5" name="Title 1"/>
          <p:cNvSpPr>
            <a:spLocks noGrp="1"/>
          </p:cNvSpPr>
          <p:nvPr>
            <p:ph type="title"/>
          </p:nvPr>
        </p:nvSpPr>
        <p:spPr>
          <a:xfrm>
            <a:off x="342900" y="906876"/>
            <a:ext cx="2643371" cy="2286000"/>
          </a:xfrm>
        </p:spPr>
        <p:txBody>
          <a:bodyPr>
            <a:noAutofit/>
          </a:bodyPr>
          <a:lstStyle/>
          <a:p>
            <a:r>
              <a:rPr lang="en-US" sz="4000" b="1" dirty="0" smtClean="0"/>
              <a:t>“Let Us Go Out to Him”</a:t>
            </a:r>
            <a:endParaRPr lang="en-US" sz="4000" b="1" dirty="0"/>
          </a:p>
        </p:txBody>
      </p:sp>
      <p:sp>
        <p:nvSpPr>
          <p:cNvPr id="6" name="Text Placeholder 3"/>
          <p:cNvSpPr>
            <a:spLocks noGrp="1"/>
          </p:cNvSpPr>
          <p:nvPr>
            <p:ph type="body" sz="half" idx="2"/>
          </p:nvPr>
        </p:nvSpPr>
        <p:spPr>
          <a:xfrm>
            <a:off x="342899" y="3192876"/>
            <a:ext cx="2643371" cy="3379124"/>
          </a:xfrm>
        </p:spPr>
        <p:txBody>
          <a:bodyPr>
            <a:normAutofit/>
          </a:bodyPr>
          <a:lstStyle/>
          <a:p>
            <a:pPr>
              <a:lnSpc>
                <a:spcPct val="100000"/>
              </a:lnSpc>
              <a:spcBef>
                <a:spcPts val="0"/>
              </a:spcBef>
            </a:pPr>
            <a:r>
              <a:rPr lang="en-US" sz="2800" dirty="0" smtClean="0">
                <a:solidFill>
                  <a:schemeClr val="bg1"/>
                </a:solidFill>
              </a:rPr>
              <a:t>Hebrews </a:t>
            </a:r>
            <a:r>
              <a:rPr lang="en-US" sz="2800" dirty="0" smtClean="0">
                <a:solidFill>
                  <a:schemeClr val="bg1"/>
                </a:solidFill>
              </a:rPr>
              <a:t>13:8</a:t>
            </a:r>
            <a:endParaRPr lang="en-US" sz="2800" dirty="0" smtClean="0">
              <a:solidFill>
                <a:schemeClr val="bg1"/>
              </a:solidFill>
            </a:endParaRPr>
          </a:p>
        </p:txBody>
      </p:sp>
    </p:spTree>
    <p:extLst>
      <p:ext uri="{BB962C8B-B14F-4D97-AF65-F5344CB8AC3E}">
        <p14:creationId xmlns:p14="http://schemas.microsoft.com/office/powerpoint/2010/main" val="6498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build="p"/>
    </p:bld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E3DA18C2-75F1-4980-A5F0-165F6F71DE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6486</TotalTime>
  <Words>211</Words>
  <Application>Microsoft Macintosh PowerPoint</Application>
  <PresentationFormat>On-screen Show (4:3)</PresentationFormat>
  <Paragraphs>37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Calibri Light</vt:lpstr>
      <vt:lpstr>Mangal</vt:lpstr>
      <vt:lpstr>Arial</vt:lpstr>
      <vt:lpstr>Retrospect</vt:lpstr>
      <vt:lpstr>PowerPoint Presentation</vt:lpstr>
      <vt:lpstr>Jesus is Greater</vt:lpstr>
      <vt:lpstr>“Let Us Go Out to Him”</vt:lpstr>
      <vt:lpstr>PowerPoint Presentation</vt:lpstr>
      <vt:lpstr>“Let Us Go Out to Him”</vt:lpstr>
      <vt:lpstr>PowerPoint Presentation</vt:lpstr>
      <vt:lpstr>“Let Us Go Out to Him”</vt:lpstr>
      <vt:lpstr>PowerPoint Presentation</vt:lpstr>
      <vt:lpstr>“Let Us Go Out to Him”</vt:lpstr>
      <vt:lpstr>Jesus is Greater</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is Greater</dc:title>
  <dc:creator>Microsoft Office User</dc:creator>
  <cp:lastModifiedBy>Microsoft Office User</cp:lastModifiedBy>
  <cp:revision>55</cp:revision>
  <cp:lastPrinted>2020-01-19T01:40:00Z</cp:lastPrinted>
  <dcterms:created xsi:type="dcterms:W3CDTF">2019-10-03T20:12:21Z</dcterms:created>
  <dcterms:modified xsi:type="dcterms:W3CDTF">2020-01-19T02:13:18Z</dcterms:modified>
</cp:coreProperties>
</file>