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93" r:id="rId3"/>
    <p:sldId id="316" r:id="rId4"/>
    <p:sldId id="303" r:id="rId5"/>
    <p:sldId id="309" r:id="rId6"/>
    <p:sldId id="265" r:id="rId7"/>
    <p:sldId id="308" r:id="rId8"/>
    <p:sldId id="266" r:id="rId9"/>
    <p:sldId id="317" r:id="rId10"/>
    <p:sldId id="289" r:id="rId11"/>
    <p:sldId id="314" r:id="rId12"/>
    <p:sldId id="286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0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08EB7-79B4-A841-A78F-1642B185D14D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C4BC3-4A24-CD46-A5F4-EEF71C8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B4FE5-30B5-A343-83AC-87AE9AC6668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FCB23-17A2-8E42-A874-90876DB73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6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5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AD90-9184-DA48-9386-79E66521A45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1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7018" y="3035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“forsaken me, the _______________ of living waters,  and hewed                    out for themselves broken ___________________.” (2:13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“They have healed the wound of my people _______________, saying, _____________________, when there is no peace.” (6:14)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“Look for the ancient paths, walk in the good way, and you will find ___________   _____   ______  ________.” (6:16)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“Has this house, which is called by my name, become a ______________________ in your sight?” (7:12)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”But let Him who boasts, boast in this: that he __________________ and _________ Me, that I am the LORD who exercises steadfast love, justice, and righteousness</a:t>
            </a:r>
            <a:r>
              <a:rPr lang="mr-IN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” (9:24)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“I know, O Lord, that a man’s way is not in ____________, Nor is it in a man who walks to ______________ his steps.” (10:23)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2994" y="3566284"/>
            <a:ext cx="2504495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Den of Robbers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1572" y="1704085"/>
            <a:ext cx="2184169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“Peace, Peace!”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1572" y="2629699"/>
            <a:ext cx="932781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rest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3548" y="2629698"/>
            <a:ext cx="61833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for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63333" y="2629697"/>
            <a:ext cx="768313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your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90864" y="2629697"/>
            <a:ext cx="866314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souls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93782" y="1226881"/>
            <a:ext cx="116483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Lightly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7097" y="4090983"/>
            <a:ext cx="181722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Understands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6974" y="4567638"/>
            <a:ext cx="104477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knows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5468" y="5475978"/>
            <a:ext cx="116325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himself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88663" y="5932958"/>
            <a:ext cx="104477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direct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9194" y="269323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Fountain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6193" y="765216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Cisterns</a:t>
            </a:r>
            <a:r>
              <a:rPr lang="mr-IN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…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45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3" grpId="0" animBg="1"/>
      <p:bldP spid="15" grpId="0" animBg="1"/>
      <p:bldP spid="16" grpId="0" animBg="1"/>
      <p:bldP spid="17" grpId="0" animBg="1"/>
      <p:bldP spid="24" grpId="0" animBg="1"/>
      <p:bldP spid="18" grpId="0" animBg="1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Structure of the Book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6838" y="1690691"/>
            <a:ext cx="7070324" cy="4039957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lnSpc>
                <a:spcPct val="150000"/>
              </a:lnSpc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Judah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1-25)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26-29)</a:t>
            </a:r>
          </a:p>
          <a:p>
            <a:pPr marL="1485900" lvl="2" indent="-480060">
              <a:lnSpc>
                <a:spcPct val="150000"/>
              </a:lnSpc>
              <a:buFont typeface="Wingdings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Book of Comfort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30-33)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34-45)</a:t>
            </a:r>
          </a:p>
          <a:p>
            <a:pPr marL="571500" indent="-480060">
              <a:lnSpc>
                <a:spcPct val="15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Nations (ch.46-51)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28649" y="2069760"/>
            <a:ext cx="981237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8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What is the prophet’s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Interpret history.</a:t>
            </a:r>
          </a:p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Enforce covenants.</a:t>
            </a:r>
          </a:p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Declare future events.</a:t>
            </a:r>
            <a:endParaRPr lang="en-US" sz="36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6268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8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Historical Context of Jeremiah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6" y="2623277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7" y="3771675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7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3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8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Israel (United Kingdom)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780977" y="3515457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30" y="5883796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303" y="4438968"/>
            <a:ext cx="1633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Saul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David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Solomon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9991" y="1612314"/>
            <a:ext cx="163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PT Sans" charset="-52"/>
                <a:ea typeface="PT Sans" charset="-52"/>
                <a:cs typeface="PT Sans" charset="-52"/>
              </a:rPr>
              <a:t>Jereboam</a:t>
            </a:r>
            <a:endParaRPr lang="en-US" sz="2800" dirty="0" smtClean="0"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Ahab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9991" y="4568386"/>
            <a:ext cx="163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Hezekiah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Josiah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677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  <p:bldP spid="5" grpId="0" build="p"/>
      <p:bldP spid="13" grpId="0" build="p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483" y="3602038"/>
            <a:ext cx="7619035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15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Fishing and Hunting</a:t>
            </a:r>
            <a:endParaRPr lang="en-US" sz="3600" dirty="0" smtClean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15-16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299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Man of Strife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(15:10-21)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776" y="1481559"/>
            <a:ext cx="7268448" cy="5173884"/>
          </a:xfrm>
        </p:spPr>
        <p:txBody>
          <a:bodyPr numCol="1" spcCol="182880">
            <a:noAutofit/>
          </a:bodyPr>
          <a:lstStyle/>
          <a:p>
            <a:r>
              <a:rPr lang="en-US" sz="3200" dirty="0"/>
              <a:t>Jeremiah mourns his own </a:t>
            </a:r>
            <a:r>
              <a:rPr lang="en-US" sz="3200" dirty="0" smtClean="0"/>
              <a:t>birth. </a:t>
            </a:r>
            <a:r>
              <a:rPr lang="en-US" sz="3200" dirty="0"/>
              <a:t>(10)</a:t>
            </a:r>
          </a:p>
          <a:p>
            <a:r>
              <a:rPr lang="en-US" sz="3200" dirty="0"/>
              <a:t>God </a:t>
            </a:r>
            <a:r>
              <a:rPr lang="en-US" sz="3200" dirty="0" smtClean="0"/>
              <a:t>will </a:t>
            </a:r>
            <a:r>
              <a:rPr lang="en-US" sz="3200" dirty="0"/>
              <a:t>deliver </a:t>
            </a:r>
            <a:r>
              <a:rPr lang="en-US" sz="3200" dirty="0" smtClean="0"/>
              <a:t>him, and judgment </a:t>
            </a:r>
            <a:r>
              <a:rPr lang="en-US" sz="3200" dirty="0"/>
              <a:t>is still coming </a:t>
            </a:r>
            <a:r>
              <a:rPr lang="en-US" sz="3200" dirty="0" smtClean="0"/>
              <a:t>from </a:t>
            </a:r>
            <a:r>
              <a:rPr lang="en-US" sz="3200" dirty="0"/>
              <a:t>the north. (11-14)</a:t>
            </a:r>
          </a:p>
          <a:p>
            <a:r>
              <a:rPr lang="en-US" sz="3200" dirty="0"/>
              <a:t>Jeremiah complains that </a:t>
            </a:r>
            <a:r>
              <a:rPr lang="en-US" sz="3200" dirty="0" smtClean="0"/>
              <a:t>because of God, he </a:t>
            </a:r>
            <a:r>
              <a:rPr lang="en-US" sz="3200" dirty="0"/>
              <a:t>is suffering unjustly </a:t>
            </a:r>
            <a:r>
              <a:rPr lang="en-US" sz="3200" dirty="0" smtClean="0"/>
              <a:t>(15-17)</a:t>
            </a:r>
          </a:p>
          <a:p>
            <a:r>
              <a:rPr lang="en-US" sz="3200" dirty="0" smtClean="0"/>
              <a:t>Like a dry stream bed, God is not there for Jeremiah when he needs Him. (18</a:t>
            </a:r>
            <a:r>
              <a:rPr lang="en-US" sz="3200" dirty="0"/>
              <a:t>)</a:t>
            </a:r>
          </a:p>
          <a:p>
            <a:r>
              <a:rPr lang="en-US" sz="3200" dirty="0"/>
              <a:t>God </a:t>
            </a:r>
            <a:r>
              <a:rPr lang="en-US" sz="3200" dirty="0" smtClean="0"/>
              <a:t>tells </a:t>
            </a:r>
            <a:r>
              <a:rPr lang="en-US" sz="3200" dirty="0"/>
              <a:t>Jeremiah to </a:t>
            </a:r>
            <a:r>
              <a:rPr lang="en-US" sz="3200" dirty="0" smtClean="0"/>
              <a:t>repent (19)</a:t>
            </a:r>
          </a:p>
          <a:p>
            <a:r>
              <a:rPr lang="en-US" sz="3200" dirty="0" smtClean="0"/>
              <a:t>He reminds </a:t>
            </a:r>
            <a:r>
              <a:rPr lang="en-US" sz="3200" dirty="0"/>
              <a:t>him of the </a:t>
            </a:r>
            <a:r>
              <a:rPr lang="en-US" sz="3200" dirty="0" smtClean="0"/>
              <a:t>word He spoke in chapter 1:17-19. (20-21</a:t>
            </a:r>
            <a:r>
              <a:rPr lang="en-US" sz="32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546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0403"/>
            <a:ext cx="7886700" cy="1325563"/>
          </a:xfrm>
        </p:spPr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2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Social Distancing (16:1-9)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790" y="1516284"/>
            <a:ext cx="7250421" cy="4906303"/>
          </a:xfrm>
        </p:spPr>
        <p:txBody>
          <a:bodyPr>
            <a:noAutofit/>
          </a:bodyPr>
          <a:lstStyle/>
          <a:p>
            <a:r>
              <a:rPr lang="en-US" sz="3200" dirty="0"/>
              <a:t>Jeremiah told to abstain from </a:t>
            </a:r>
            <a:r>
              <a:rPr lang="en-US" sz="3200" dirty="0" smtClean="0"/>
              <a:t>normal (and important) social </a:t>
            </a:r>
            <a:r>
              <a:rPr lang="en-US" sz="3200" dirty="0"/>
              <a:t>customs. </a:t>
            </a:r>
            <a:r>
              <a:rPr lang="en-US" sz="3200" dirty="0" smtClean="0"/>
              <a:t>Why?</a:t>
            </a:r>
          </a:p>
          <a:p>
            <a:pPr lvl="1"/>
            <a:r>
              <a:rPr lang="en-US" sz="3200" dirty="0" smtClean="0"/>
              <a:t>Marriage / Family </a:t>
            </a:r>
            <a:r>
              <a:rPr lang="en-US" sz="3200" dirty="0"/>
              <a:t>(1-4</a:t>
            </a:r>
            <a:r>
              <a:rPr lang="en-US" sz="3200" dirty="0" smtClean="0"/>
              <a:t>)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</a:rPr>
              <a:t>Mothers &amp; children will be wiped out</a:t>
            </a:r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3200" dirty="0"/>
              <a:t>Funerals (5-7</a:t>
            </a:r>
            <a:r>
              <a:rPr lang="en-US" sz="3200" dirty="0" smtClean="0"/>
              <a:t>)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</a:rPr>
              <a:t>There won’t be people to bury or mourn</a:t>
            </a:r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3200" dirty="0"/>
              <a:t>Celebrations (8-9</a:t>
            </a:r>
            <a:r>
              <a:rPr lang="en-US" sz="3200" dirty="0" smtClean="0"/>
              <a:t>)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</a:rPr>
              <a:t>Joy and gladness will be removed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3200" dirty="0"/>
              <a:t>Jeremiah’s strange, lifestyle symbolizes what’s going to happen in Judah.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169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3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Days are Coming (16:10-21)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281" y="1690691"/>
            <a:ext cx="7667439" cy="4930028"/>
          </a:xfrm>
        </p:spPr>
        <p:txBody>
          <a:bodyPr>
            <a:normAutofit/>
          </a:bodyPr>
          <a:lstStyle/>
          <a:p>
            <a:r>
              <a:rPr lang="en-US" sz="3200" dirty="0"/>
              <a:t>P</a:t>
            </a:r>
            <a:r>
              <a:rPr lang="en-US" sz="3200" dirty="0" smtClean="0"/>
              <a:t>eople ask </a:t>
            </a:r>
            <a:r>
              <a:rPr lang="en-US" sz="3200" dirty="0"/>
              <a:t>why all this is </a:t>
            </a:r>
            <a:r>
              <a:rPr lang="en-US" sz="3200" dirty="0" smtClean="0"/>
              <a:t>happening (10)</a:t>
            </a:r>
          </a:p>
          <a:p>
            <a:r>
              <a:rPr lang="en-US" sz="3200" dirty="0" smtClean="0"/>
              <a:t>God rebukes </a:t>
            </a:r>
            <a:r>
              <a:rPr lang="en-US" sz="3200" dirty="0"/>
              <a:t>them for </a:t>
            </a:r>
            <a:r>
              <a:rPr lang="en-US" sz="3200" dirty="0" smtClean="0"/>
              <a:t>stubbornness </a:t>
            </a:r>
            <a:r>
              <a:rPr lang="en-US" sz="3200" dirty="0"/>
              <a:t>and </a:t>
            </a:r>
            <a:r>
              <a:rPr lang="en-US" sz="3200" dirty="0" smtClean="0"/>
              <a:t>idolatry worse than their fathers. </a:t>
            </a:r>
            <a:r>
              <a:rPr lang="en-US" sz="3200" dirty="0"/>
              <a:t>(</a:t>
            </a:r>
            <a:r>
              <a:rPr lang="en-US" sz="3200" dirty="0" smtClean="0"/>
              <a:t>11-13</a:t>
            </a:r>
            <a:r>
              <a:rPr lang="en-US" sz="3200" dirty="0"/>
              <a:t>)</a:t>
            </a:r>
          </a:p>
          <a:p>
            <a:r>
              <a:rPr lang="en-US" sz="3200" dirty="0"/>
              <a:t>Glimpse of </a:t>
            </a:r>
            <a:r>
              <a:rPr lang="en-US" sz="3200" dirty="0" smtClean="0"/>
              <a:t>future: they will go into captivity but God will bring them back. </a:t>
            </a:r>
            <a:r>
              <a:rPr lang="en-US" sz="3200" dirty="0"/>
              <a:t>(14-15)</a:t>
            </a:r>
          </a:p>
          <a:p>
            <a:r>
              <a:rPr lang="en-US" sz="3200" dirty="0" smtClean="0"/>
              <a:t>For now, </a:t>
            </a:r>
            <a:r>
              <a:rPr lang="en-US" sz="3200" dirty="0"/>
              <a:t>God is sending fisherman and hunters to seek out </a:t>
            </a:r>
            <a:r>
              <a:rPr lang="en-US" sz="3200" dirty="0" smtClean="0"/>
              <a:t>and punish. </a:t>
            </a:r>
            <a:r>
              <a:rPr lang="en-US" sz="3200" dirty="0"/>
              <a:t>(16-18)</a:t>
            </a:r>
          </a:p>
          <a:p>
            <a:r>
              <a:rPr lang="en-US" sz="3200" dirty="0"/>
              <a:t>Ultimately, the nations will recognize the futility of idols and know God. (19-21)</a:t>
            </a:r>
            <a:endParaRPr lang="en-US" sz="3200" dirty="0" smtClean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7906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PT Sans" charset="-52"/>
                <a:ea typeface="PT Sans" charset="-52"/>
                <a:cs typeface="PT Sans" charset="-52"/>
              </a:rPr>
              <a:t>Themes in the Prophets</a:t>
            </a:r>
            <a:endParaRPr lang="en-US" sz="32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101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101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9" y="2845266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2" y="5109439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2" y="2845265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4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Repentance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3900670" y="468590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682902" y="6126869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3757" y="6138442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4051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allAtOnce" animBg="1"/>
      <p:bldP spid="15" grpId="0" uiExpand="1" build="allAtOnce" animBg="1"/>
      <p:bldP spid="16" grpId="0" uiExpand="1" build="allAtOnce" animBg="1"/>
      <p:bldP spid="22" grpId="0" uiExpand="1" build="allAtOnce" animBg="1"/>
      <p:bldP spid="11" grpId="0" animBg="1"/>
      <p:bldP spid="12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3620"/>
            <a:ext cx="8341730" cy="798653"/>
          </a:xfrm>
        </p:spPr>
        <p:txBody>
          <a:bodyPr>
            <a:normAutofit/>
          </a:bodyPr>
          <a:lstStyle/>
          <a:p>
            <a:pPr marL="91440" algn="ctr">
              <a:lnSpc>
                <a:spcPct val="100000"/>
              </a:lnSpc>
            </a:pP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What does the prophet talk about?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49" y="972273"/>
            <a:ext cx="7886700" cy="605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Eight things: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8648" y="1624565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Lord of History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48" y="2916474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Election of Israel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48" y="4208383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Rebellion of Israel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48" y="5500292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Judgment to Come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9512" y="1618817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Divine Compassion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9512" y="2916473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Call to Repentance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9512" y="4269938"/>
            <a:ext cx="4012799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Redemption/Restoration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512" y="5500292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Kingdom of God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867" y="3602038"/>
            <a:ext cx="7596266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15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Fishing and Hunting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3600" i="1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Next up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: Jeremiah 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17</a:t>
            </a:r>
            <a:endParaRPr lang="en-US" sz="3600" i="1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97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Structure of the Book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072" y="1690691"/>
            <a:ext cx="8283857" cy="4705901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lnSpc>
                <a:spcPct val="150000"/>
              </a:lnSpc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Condemnation &amp; Disaster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(1-12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God’s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Plans for Exile, </a:t>
            </a:r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Jer’s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Complaints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(13-20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485900" lvl="2" indent="-480060">
              <a:lnSpc>
                <a:spcPct val="150000"/>
              </a:lnSpc>
              <a:buFont typeface="Courier New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(21-29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943100" lvl="3" indent="-48006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Words of Hope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(30-33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485900" lvl="2" indent="-480060">
              <a:lnSpc>
                <a:spcPct val="150000"/>
              </a:lnSpc>
              <a:buFont typeface="Courier New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(34-35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Jeremiah’s Suffering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(36-45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>
              <a:lnSpc>
                <a:spcPct val="15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the Nations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(46-51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35666" y="2576417"/>
            <a:ext cx="1149510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0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4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5281</TotalTime>
  <Words>622</Words>
  <Application>Microsoft Macintosh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Calibri Light</vt:lpstr>
      <vt:lpstr>Courier New</vt:lpstr>
      <vt:lpstr>PT Sans</vt:lpstr>
      <vt:lpstr>Wingdings</vt:lpstr>
      <vt:lpstr>Arial</vt:lpstr>
      <vt:lpstr>Office Theme</vt:lpstr>
      <vt:lpstr>PowerPoint Presentation</vt:lpstr>
      <vt:lpstr>Jeremiah</vt:lpstr>
      <vt:lpstr>Man of Strife (15:10-21)</vt:lpstr>
      <vt:lpstr>Social Distancing (16:1-9)</vt:lpstr>
      <vt:lpstr>Days are Coming (16:10-21)</vt:lpstr>
      <vt:lpstr>Themes in the Prophets</vt:lpstr>
      <vt:lpstr>What does the prophet talk about?</vt:lpstr>
      <vt:lpstr>Jeremiah</vt:lpstr>
      <vt:lpstr>Structure of the Book</vt:lpstr>
      <vt:lpstr>Structure of the Book</vt:lpstr>
      <vt:lpstr>What is the prophet’s purpose?</vt:lpstr>
      <vt:lpstr>Historical Context of Jeremiah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</dc:title>
  <dc:creator>Microsoft Office User</dc:creator>
  <cp:lastModifiedBy>Microsoft Office User</cp:lastModifiedBy>
  <cp:revision>119</cp:revision>
  <cp:lastPrinted>2020-04-29T23:14:03Z</cp:lastPrinted>
  <dcterms:created xsi:type="dcterms:W3CDTF">2020-03-08T00:51:56Z</dcterms:created>
  <dcterms:modified xsi:type="dcterms:W3CDTF">2020-04-29T23:16:39Z</dcterms:modified>
</cp:coreProperties>
</file>