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1" r:id="rId1"/>
  </p:sldMasterIdLst>
  <p:sldIdLst>
    <p:sldId id="256" r:id="rId2"/>
    <p:sldId id="258" r:id="rId3"/>
    <p:sldId id="257" r:id="rId4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7" autoAdjust="0"/>
    <p:restoredTop sz="94660"/>
  </p:normalViewPr>
  <p:slideViewPr>
    <p:cSldViewPr snapToGrid="0">
      <p:cViewPr varScale="1">
        <p:scale>
          <a:sx n="71" d="100"/>
          <a:sy n="71" d="100"/>
        </p:scale>
        <p:origin x="2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73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815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1759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295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6762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108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106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7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837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65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35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47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04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08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1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956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35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63890-6B4D-45D8-ACAB-FB43C0EE52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Jesus, Only Jesus</a:t>
            </a:r>
            <a:br>
              <a:rPr lang="en-US" b="1" dirty="0"/>
            </a:br>
            <a:r>
              <a:rPr lang="en-US" b="1" dirty="0"/>
              <a:t>Our Savior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46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6C9FDF8-E516-4969-A11F-4418AB17F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047" y="147917"/>
            <a:ext cx="6347714" cy="1320800"/>
          </a:xfrm>
        </p:spPr>
        <p:txBody>
          <a:bodyPr>
            <a:normAutofit/>
          </a:bodyPr>
          <a:lstStyle/>
          <a:p>
            <a:r>
              <a:rPr lang="en-US" sz="4000" dirty="0"/>
              <a:t>Jesus, Only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44DDB-0098-4D54-A548-1124B648DB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2047" y="1021977"/>
            <a:ext cx="3966881" cy="545950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Who has the power to raise the dead?</a:t>
            </a:r>
            <a:br>
              <a:rPr lang="en-US" sz="1600" dirty="0"/>
            </a:br>
            <a:r>
              <a:rPr lang="en-US" sz="1600" dirty="0"/>
              <a:t>Who can save us from our sin?</a:t>
            </a:r>
            <a:br>
              <a:rPr lang="en-US" sz="1600" dirty="0"/>
            </a:br>
            <a:r>
              <a:rPr lang="en-US" sz="1600" dirty="0"/>
              <a:t>He is our hope, our righteousness</a:t>
            </a:r>
            <a:br>
              <a:rPr lang="en-US" sz="1600" dirty="0"/>
            </a:br>
            <a:r>
              <a:rPr lang="en-US" sz="1600" dirty="0"/>
              <a:t>Jesus, only Jesus</a:t>
            </a:r>
          </a:p>
          <a:p>
            <a:pPr marL="0" indent="0">
              <a:buNone/>
            </a:pPr>
            <a:r>
              <a:rPr lang="en-US" sz="1600" dirty="0"/>
              <a:t>Who can make the blind to see?</a:t>
            </a:r>
            <a:br>
              <a:rPr lang="en-US" sz="1600" dirty="0"/>
            </a:br>
            <a:r>
              <a:rPr lang="en-US" sz="1600" dirty="0"/>
              <a:t>Who holds the keys that set us free?</a:t>
            </a:r>
            <a:br>
              <a:rPr lang="en-US" sz="1600" dirty="0"/>
            </a:br>
            <a:r>
              <a:rPr lang="en-US" sz="1600" dirty="0"/>
              <a:t>He paid it all to bring us peace</a:t>
            </a:r>
            <a:br>
              <a:rPr lang="en-US" sz="1600" dirty="0"/>
            </a:br>
            <a:r>
              <a:rPr lang="en-US" sz="1600" dirty="0"/>
              <a:t>Jesus, only Jesus</a:t>
            </a:r>
          </a:p>
          <a:p>
            <a:pPr marL="0" indent="0">
              <a:buNone/>
            </a:pPr>
            <a:r>
              <a:rPr lang="en-US" sz="1600" b="1" i="1" dirty="0"/>
              <a:t>Holy, King almighty Lord</a:t>
            </a:r>
            <a:br>
              <a:rPr lang="en-US" sz="1600" b="1" i="1" dirty="0"/>
            </a:br>
            <a:r>
              <a:rPr lang="en-US" sz="1600" b="1" i="1" dirty="0"/>
              <a:t>Saints and angels all adore</a:t>
            </a:r>
            <a:br>
              <a:rPr lang="en-US" sz="1600" b="1" i="1" dirty="0"/>
            </a:br>
            <a:r>
              <a:rPr lang="en-US" sz="1600" b="1" i="1" dirty="0"/>
              <a:t>I join with them and bow before Jesus, only Jesus</a:t>
            </a:r>
          </a:p>
          <a:p>
            <a:pPr marL="0" indent="0">
              <a:buNone/>
            </a:pPr>
            <a:r>
              <a:rPr lang="en-US" sz="1600" dirty="0"/>
              <a:t>Who can command the highest praise?</a:t>
            </a:r>
            <a:br>
              <a:rPr lang="en-US" sz="1600" dirty="0"/>
            </a:br>
            <a:r>
              <a:rPr lang="en-US" sz="1600" dirty="0"/>
              <a:t>Who has the name above all names?</a:t>
            </a:r>
            <a:br>
              <a:rPr lang="en-US" sz="1600" dirty="0"/>
            </a:br>
            <a:r>
              <a:rPr lang="en-US" sz="1600" dirty="0"/>
              <a:t>You stand alone, I stand amazed</a:t>
            </a:r>
            <a:br>
              <a:rPr lang="en-US" sz="1600" dirty="0"/>
            </a:br>
            <a:r>
              <a:rPr lang="en-US" sz="1600" dirty="0"/>
              <a:t>Jesus, only Jesus</a:t>
            </a:r>
          </a:p>
          <a:p>
            <a:pPr marL="0" indent="0">
              <a:buNone/>
            </a:pPr>
            <a:r>
              <a:rPr lang="en-US" sz="1600" b="1" i="1" dirty="0"/>
              <a:t>Holy, King almighty Lord</a:t>
            </a:r>
            <a:br>
              <a:rPr lang="en-US" sz="1600" b="1" i="1" dirty="0"/>
            </a:br>
            <a:r>
              <a:rPr lang="en-US" sz="1600" b="1" i="1" dirty="0"/>
              <a:t>Saints and angels all adore</a:t>
            </a:r>
            <a:br>
              <a:rPr lang="en-US" sz="1600" b="1" i="1" dirty="0"/>
            </a:br>
            <a:r>
              <a:rPr lang="en-US" sz="1600" b="1" i="1" dirty="0"/>
              <a:t>I join with them and bow before</a:t>
            </a:r>
            <a:br>
              <a:rPr lang="en-US" sz="1600" b="1" i="1" dirty="0"/>
            </a:br>
            <a:r>
              <a:rPr lang="en-US" sz="1600" b="1" i="1" dirty="0"/>
              <a:t>Jesus, only Jesus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53BCFEC-6FAD-42D0-B757-A5017D72AC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021977"/>
            <a:ext cx="3684494" cy="5580529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You will command the highest praise</a:t>
            </a:r>
            <a:br>
              <a:rPr lang="en-US" sz="1600" dirty="0"/>
            </a:br>
            <a:r>
              <a:rPr lang="en-US" sz="1600" dirty="0"/>
              <a:t>Yours is the name above all names</a:t>
            </a:r>
            <a:br>
              <a:rPr lang="en-US" sz="1600" dirty="0"/>
            </a:br>
            <a:r>
              <a:rPr lang="en-US" sz="1600" dirty="0"/>
              <a:t>You stand alone, I stand amazed</a:t>
            </a:r>
            <a:br>
              <a:rPr lang="en-US" sz="1600" dirty="0"/>
            </a:br>
            <a:r>
              <a:rPr lang="en-US" sz="1600" dirty="0"/>
              <a:t>Jesus, only Jesus</a:t>
            </a:r>
            <a:br>
              <a:rPr lang="en-US" sz="1600" dirty="0"/>
            </a:br>
            <a:r>
              <a:rPr lang="en-US" sz="1600" dirty="0" err="1"/>
              <a:t>Jesus</a:t>
            </a:r>
            <a:r>
              <a:rPr lang="en-US" sz="1600" dirty="0"/>
              <a:t>, only Jesus</a:t>
            </a:r>
          </a:p>
          <a:p>
            <a:pPr marL="0" indent="0">
              <a:buNone/>
            </a:pPr>
            <a:r>
              <a:rPr lang="en-US" sz="1600" b="1" i="1" dirty="0"/>
              <a:t>Holy, King almighty Lord</a:t>
            </a:r>
            <a:br>
              <a:rPr lang="en-US" sz="1600" b="1" i="1" dirty="0"/>
            </a:br>
            <a:r>
              <a:rPr lang="en-US" sz="1600" b="1" i="1" dirty="0"/>
              <a:t>Saints and angels all adore</a:t>
            </a:r>
            <a:br>
              <a:rPr lang="en-US" sz="1600" b="1" i="1" dirty="0"/>
            </a:br>
            <a:r>
              <a:rPr lang="en-US" sz="1600" b="1" i="1" dirty="0"/>
              <a:t>I join with them and bow before</a:t>
            </a:r>
            <a:br>
              <a:rPr lang="en-US" sz="1600" b="1" i="1" dirty="0"/>
            </a:br>
            <a:r>
              <a:rPr lang="en-US" sz="1600" b="1" i="1" dirty="0"/>
              <a:t>Jesus, only Jesus</a:t>
            </a:r>
          </a:p>
          <a:p>
            <a:pPr marL="0" indent="0">
              <a:buNone/>
            </a:pPr>
            <a:r>
              <a:rPr lang="en-US" sz="1600" dirty="0"/>
              <a:t>You will command the highest praise</a:t>
            </a:r>
            <a:br>
              <a:rPr lang="en-US" sz="1600" dirty="0"/>
            </a:br>
            <a:r>
              <a:rPr lang="en-US" sz="1600" dirty="0"/>
              <a:t>Yours is the name above all names</a:t>
            </a:r>
            <a:br>
              <a:rPr lang="en-US" sz="1600" dirty="0"/>
            </a:br>
            <a:r>
              <a:rPr lang="en-US" sz="1600" dirty="0"/>
              <a:t>You stand alone, I stand amazed</a:t>
            </a:r>
            <a:br>
              <a:rPr lang="en-US" sz="1600" dirty="0"/>
            </a:br>
            <a:r>
              <a:rPr lang="en-US" sz="1600" dirty="0"/>
              <a:t>Jesus, only Jesus</a:t>
            </a:r>
          </a:p>
          <a:p>
            <a:pPr marL="0" indent="0">
              <a:buNone/>
            </a:pPr>
            <a:r>
              <a:rPr lang="en-US" sz="1600" dirty="0"/>
              <a:t>You will command the highest praise</a:t>
            </a:r>
            <a:br>
              <a:rPr lang="en-US" sz="1600" dirty="0"/>
            </a:br>
            <a:r>
              <a:rPr lang="en-US" sz="1600" dirty="0"/>
              <a:t>Yours is the name above all names</a:t>
            </a:r>
            <a:br>
              <a:rPr lang="en-US" sz="1600" dirty="0"/>
            </a:br>
            <a:r>
              <a:rPr lang="en-US" sz="1600" dirty="0"/>
              <a:t>You stand alone, I stand amazed</a:t>
            </a:r>
            <a:br>
              <a:rPr lang="en-US" sz="1600" dirty="0"/>
            </a:br>
            <a:r>
              <a:rPr lang="en-US" sz="1600" dirty="0"/>
              <a:t>Jesus, only Jesus</a:t>
            </a:r>
          </a:p>
          <a:p>
            <a:pPr marL="0" indent="0">
              <a:buNone/>
            </a:pPr>
            <a:r>
              <a:rPr lang="en-US" sz="1600" dirty="0"/>
              <a:t>Jesus, only Jesus</a:t>
            </a:r>
            <a:br>
              <a:rPr lang="en-US" sz="1600" dirty="0"/>
            </a:br>
            <a:r>
              <a:rPr lang="en-US" sz="1600" dirty="0"/>
              <a:t>There's no other</a:t>
            </a:r>
            <a:br>
              <a:rPr lang="en-US" sz="1600" dirty="0"/>
            </a:br>
            <a:r>
              <a:rPr lang="en-US" sz="1600" dirty="0"/>
              <a:t>Jesus, only Jesus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36487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6C9FDF8-E516-4969-A11F-4418AB17F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152" y="191007"/>
            <a:ext cx="6347713" cy="1320800"/>
          </a:xfrm>
        </p:spPr>
        <p:txBody>
          <a:bodyPr>
            <a:normAutofit/>
          </a:bodyPr>
          <a:lstStyle/>
          <a:p>
            <a:r>
              <a:rPr lang="en-US" sz="4000" dirty="0"/>
              <a:t>Jesus, Only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44DDB-0098-4D54-A548-1124B648D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891" y="1175234"/>
            <a:ext cx="7714133" cy="5319695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lvl="0"/>
            <a:r>
              <a:rPr lang="en-US" sz="2800" dirty="0"/>
              <a:t>The only one that offers eternal life</a:t>
            </a:r>
          </a:p>
          <a:p>
            <a:pPr lvl="1"/>
            <a:r>
              <a:rPr lang="en-US" sz="2200" dirty="0"/>
              <a:t>Mark 8:27-29</a:t>
            </a:r>
          </a:p>
          <a:p>
            <a:pPr lvl="1"/>
            <a:r>
              <a:rPr lang="en-US" sz="2200" dirty="0"/>
              <a:t>John 6:66-69</a:t>
            </a:r>
          </a:p>
          <a:p>
            <a:pPr lvl="0"/>
            <a:r>
              <a:rPr lang="en-US" sz="2800" dirty="0"/>
              <a:t>Commands the highest praise - true sacrifice</a:t>
            </a:r>
          </a:p>
          <a:p>
            <a:pPr lvl="1"/>
            <a:r>
              <a:rPr lang="en-US" sz="2200" dirty="0"/>
              <a:t>Heb 1:1-4</a:t>
            </a:r>
          </a:p>
          <a:p>
            <a:pPr lvl="1"/>
            <a:r>
              <a:rPr lang="en-US" sz="2200" dirty="0"/>
              <a:t>Heb 7:22-25</a:t>
            </a:r>
          </a:p>
          <a:p>
            <a:pPr lvl="1"/>
            <a:r>
              <a:rPr lang="en-US" sz="2200" dirty="0"/>
              <a:t>Heb 10:10-17</a:t>
            </a:r>
          </a:p>
          <a:p>
            <a:pPr lvl="0"/>
            <a:r>
              <a:rPr lang="en-US" sz="2800" dirty="0"/>
              <a:t>Saves us from our sin </a:t>
            </a:r>
          </a:p>
          <a:p>
            <a:pPr lvl="1"/>
            <a:r>
              <a:rPr lang="en-US" sz="2200" dirty="0"/>
              <a:t>John 1:29-30</a:t>
            </a:r>
          </a:p>
          <a:p>
            <a:pPr lvl="1"/>
            <a:r>
              <a:rPr lang="en-US" sz="2200" dirty="0"/>
              <a:t>Mt 26:26-29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To whom else can we turn?</a:t>
            </a:r>
          </a:p>
        </p:txBody>
      </p:sp>
    </p:spTree>
    <p:extLst>
      <p:ext uri="{BB962C8B-B14F-4D97-AF65-F5344CB8AC3E}">
        <p14:creationId xmlns:p14="http://schemas.microsoft.com/office/powerpoint/2010/main" val="22605150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317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Jesus, Only Jesus Our Savior</vt:lpstr>
      <vt:lpstr>Jesus, Only Jesus</vt:lpstr>
      <vt:lpstr>Jesus, Only Jesus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Faith as Seen in Abel and Enoch – Hebrews 11:1-6</dc:title>
  <dc:creator>Laura</dc:creator>
  <cp:lastModifiedBy>Robert McDonald</cp:lastModifiedBy>
  <cp:revision>11</cp:revision>
  <cp:lastPrinted>2019-12-04T03:36:52Z</cp:lastPrinted>
  <dcterms:created xsi:type="dcterms:W3CDTF">2019-12-04T03:13:55Z</dcterms:created>
  <dcterms:modified xsi:type="dcterms:W3CDTF">2020-04-04T23:08:09Z</dcterms:modified>
</cp:coreProperties>
</file>