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6" r:id="rId1"/>
  </p:sld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2101-051B-6E47-BE8C-90D0F5173367}" type="datetimeFigureOut">
              <a:rPr lang="en-US" smtClean="0"/>
              <a:t>4/25/20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E6F0-C11C-CD44-B9E7-82673842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435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27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1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8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4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11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66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82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0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886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4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0D5525-A2AC-5B4E-9FBA-9BC3A5B1F579}" type="datetimeFigureOut">
              <a:rPr lang="en-US" smtClean="0"/>
              <a:t>4/25/20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to Wine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John </a:t>
            </a:r>
            <a:r>
              <a:rPr lang="en-US" sz="2800" b="1" dirty="0" smtClean="0"/>
              <a:t>2:1-11</a:t>
            </a:r>
            <a:endParaRPr lang="en-US" sz="2800" dirty="0" smtClean="0"/>
          </a:p>
          <a:p>
            <a:r>
              <a:rPr lang="en-US" sz="2800" dirty="0" smtClean="0"/>
              <a:t>“This beginning of signs Jesus did”</a:t>
            </a:r>
          </a:p>
        </p:txBody>
      </p:sp>
    </p:spTree>
    <p:extLst>
      <p:ext uri="{BB962C8B-B14F-4D97-AF65-F5344CB8AC3E}">
        <p14:creationId xmlns:p14="http://schemas.microsoft.com/office/powerpoint/2010/main" val="161520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957" y="889448"/>
            <a:ext cx="7326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“The Lord of hosts will prepare a lavish banquet for all peoples on His mountain. A banquet of aged wine, choice pieces with marrow, and refined, aged wine.”</a:t>
            </a:r>
          </a:p>
          <a:p>
            <a:pPr algn="ctr"/>
            <a:r>
              <a:rPr lang="en-US" sz="3200" b="1" dirty="0" smtClean="0"/>
              <a:t>Isaiah 25:6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8957" y="3816800"/>
            <a:ext cx="73260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“Then he said to me, ‘Write, ‘Blessed are those who are invited to the marriage supper of the Lamb.’ ’ ”</a:t>
            </a:r>
          </a:p>
          <a:p>
            <a:pPr algn="ctr"/>
            <a:r>
              <a:rPr lang="en-US" sz="3200" b="1" dirty="0" smtClean="0"/>
              <a:t>Revelation 19:9</a:t>
            </a:r>
          </a:p>
        </p:txBody>
      </p:sp>
    </p:spTree>
    <p:extLst>
      <p:ext uri="{BB962C8B-B14F-4D97-AF65-F5344CB8AC3E}">
        <p14:creationId xmlns:p14="http://schemas.microsoft.com/office/powerpoint/2010/main" val="3116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to Wine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John </a:t>
            </a:r>
            <a:r>
              <a:rPr lang="en-US" sz="2800" b="1" dirty="0" smtClean="0"/>
              <a:t>2:1-11</a:t>
            </a:r>
            <a:endParaRPr lang="en-US" sz="2800" dirty="0" smtClean="0"/>
          </a:p>
          <a:p>
            <a:r>
              <a:rPr lang="en-US" sz="2800" dirty="0" smtClean="0"/>
              <a:t>“And His disciples believed in Him.”</a:t>
            </a:r>
          </a:p>
        </p:txBody>
      </p:sp>
    </p:spTree>
    <p:extLst>
      <p:ext uri="{BB962C8B-B14F-4D97-AF65-F5344CB8AC3E}">
        <p14:creationId xmlns:p14="http://schemas.microsoft.com/office/powerpoint/2010/main" val="19825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957" y="1166843"/>
            <a:ext cx="73260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Therefore many other signs Jesus also performed in the presence of the </a:t>
            </a:r>
            <a:r>
              <a:rPr lang="en-US" sz="3600" dirty="0" smtClean="0"/>
              <a:t>disciples, which </a:t>
            </a:r>
            <a:r>
              <a:rPr lang="en-US" sz="3600" dirty="0"/>
              <a:t>are not written in this book; but these have been written so that you may believe that Jesus is </a:t>
            </a:r>
            <a:r>
              <a:rPr lang="en-US" sz="3600" dirty="0" smtClean="0"/>
              <a:t>the Christ, the </a:t>
            </a:r>
            <a:r>
              <a:rPr lang="en-US" sz="3600" dirty="0"/>
              <a:t>Son of God; and </a:t>
            </a:r>
            <a:r>
              <a:rPr lang="en-US" sz="3600" dirty="0" smtClean="0"/>
              <a:t>that believing </a:t>
            </a:r>
            <a:r>
              <a:rPr lang="en-US" sz="3600" dirty="0"/>
              <a:t>you may have life in His name</a:t>
            </a:r>
            <a:r>
              <a:rPr lang="en-US" sz="3600" dirty="0" smtClean="0"/>
              <a:t>.</a:t>
            </a:r>
          </a:p>
          <a:p>
            <a:pPr algn="ctr"/>
            <a:r>
              <a:rPr lang="en-US" sz="3600" b="1" dirty="0" smtClean="0"/>
              <a:t>John 20:20-21</a:t>
            </a:r>
          </a:p>
        </p:txBody>
      </p:sp>
    </p:spTree>
    <p:extLst>
      <p:ext uri="{BB962C8B-B14F-4D97-AF65-F5344CB8AC3E}">
        <p14:creationId xmlns:p14="http://schemas.microsoft.com/office/powerpoint/2010/main" val="4891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this sign of water to wine in John 2 tell us about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is God dwelling among us.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9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957" y="3504993"/>
            <a:ext cx="7326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“And the Word became flesh and dwelt among us, and we saw His glory, glory as of the only begotten of the Father, full of grace and truth.”</a:t>
            </a:r>
          </a:p>
          <a:p>
            <a:pPr algn="ctr"/>
            <a:r>
              <a:rPr lang="en-US" sz="3200" b="1" dirty="0" smtClean="0"/>
              <a:t>John 1:14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8957" y="786193"/>
            <a:ext cx="7326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“In the beginning was the Word, and the Word was with God, and the Word was God. He was in the beginning with God. All things came into being through Him</a:t>
            </a:r>
            <a:r>
              <a:rPr lang="mr-IN" sz="3200" dirty="0" smtClean="0"/>
              <a:t>…</a:t>
            </a:r>
            <a:r>
              <a:rPr lang="en-US" sz="3200" dirty="0" smtClean="0"/>
              <a:t>”</a:t>
            </a:r>
          </a:p>
          <a:p>
            <a:pPr algn="ctr"/>
            <a:r>
              <a:rPr lang="en-US" sz="3200" b="1" dirty="0" smtClean="0"/>
              <a:t>John 1:1-3</a:t>
            </a:r>
          </a:p>
        </p:txBody>
      </p:sp>
    </p:spTree>
    <p:extLst>
      <p:ext uri="{BB962C8B-B14F-4D97-AF65-F5344CB8AC3E}">
        <p14:creationId xmlns:p14="http://schemas.microsoft.com/office/powerpoint/2010/main" val="13453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sign of water to wine in John 2 tell us about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is God dwelling among us.</a:t>
            </a:r>
          </a:p>
          <a:p>
            <a:r>
              <a:rPr lang="en-US" sz="3600" dirty="0" smtClean="0"/>
              <a:t>He is the new and better Moses.</a:t>
            </a:r>
          </a:p>
        </p:txBody>
      </p:sp>
    </p:spTree>
    <p:extLst>
      <p:ext uri="{BB962C8B-B14F-4D97-AF65-F5344CB8AC3E}">
        <p14:creationId xmlns:p14="http://schemas.microsoft.com/office/powerpoint/2010/main" val="61674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957" y="2021182"/>
            <a:ext cx="7326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“For the Law was given through Moses; grace and truth were realized through Jesus Christ.”</a:t>
            </a:r>
          </a:p>
          <a:p>
            <a:pPr algn="ctr"/>
            <a:r>
              <a:rPr lang="en-US" sz="4000" b="1" dirty="0" smtClean="0"/>
              <a:t>John 1:17</a:t>
            </a:r>
          </a:p>
        </p:txBody>
      </p:sp>
    </p:spTree>
    <p:extLst>
      <p:ext uri="{BB962C8B-B14F-4D97-AF65-F5344CB8AC3E}">
        <p14:creationId xmlns:p14="http://schemas.microsoft.com/office/powerpoint/2010/main" val="12374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sign of water to wine in John 2 tell us about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is God dwelling among us.</a:t>
            </a:r>
          </a:p>
          <a:p>
            <a:r>
              <a:rPr lang="en-US" sz="3600" dirty="0" smtClean="0"/>
              <a:t>He is the new and better Moses.</a:t>
            </a:r>
          </a:p>
          <a:p>
            <a:r>
              <a:rPr lang="en-US" sz="3600" dirty="0" smtClean="0"/>
              <a:t>He makes our emptiness fullness.</a:t>
            </a:r>
          </a:p>
        </p:txBody>
      </p:sp>
    </p:spTree>
    <p:extLst>
      <p:ext uri="{BB962C8B-B14F-4D97-AF65-F5344CB8AC3E}">
        <p14:creationId xmlns:p14="http://schemas.microsoft.com/office/powerpoint/2010/main" val="22312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957" y="661593"/>
            <a:ext cx="7326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“The field is ruined, the land mourns; for the grain is ruined, the new wine dries up, fresh oil fails.”</a:t>
            </a:r>
          </a:p>
          <a:p>
            <a:pPr algn="ctr"/>
            <a:r>
              <a:rPr lang="en-US" sz="2800" b="1" dirty="0" smtClean="0"/>
              <a:t>Joel 1:10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8957" y="2063893"/>
            <a:ext cx="732608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“Behold, I am going to send you grain, new wine, and oil, and you will be satisfied with them.”</a:t>
            </a:r>
          </a:p>
          <a:p>
            <a:pPr algn="ctr"/>
            <a:r>
              <a:rPr lang="en-US" sz="2800" b="1" dirty="0" smtClean="0"/>
              <a:t>Joel 2:19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8957" y="3512359"/>
            <a:ext cx="7326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“The threshing floors will be full of grain, and the vats will overflow with new wine and oil.”</a:t>
            </a:r>
          </a:p>
          <a:p>
            <a:pPr algn="ctr"/>
            <a:r>
              <a:rPr lang="en-US" sz="2800" b="1" dirty="0" smtClean="0"/>
              <a:t>Joel 2:24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957" y="4914659"/>
            <a:ext cx="7326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“For of His fullness we have all received, and grace upon grace.”</a:t>
            </a:r>
          </a:p>
          <a:p>
            <a:pPr algn="ctr"/>
            <a:r>
              <a:rPr lang="en-US" sz="2800" b="1" dirty="0" smtClean="0"/>
              <a:t>John 1:16</a:t>
            </a:r>
          </a:p>
        </p:txBody>
      </p:sp>
    </p:spTree>
    <p:extLst>
      <p:ext uri="{BB962C8B-B14F-4D97-AF65-F5344CB8AC3E}">
        <p14:creationId xmlns:p14="http://schemas.microsoft.com/office/powerpoint/2010/main" val="2644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sign of water to wine in John 2 tell us about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is God dwelling among us.</a:t>
            </a:r>
          </a:p>
          <a:p>
            <a:r>
              <a:rPr lang="en-US" sz="3600" dirty="0" smtClean="0"/>
              <a:t>He is the new and better Moses.</a:t>
            </a:r>
          </a:p>
          <a:p>
            <a:r>
              <a:rPr lang="en-US" sz="3600" dirty="0" smtClean="0"/>
              <a:t>He makes our emptiness fullness.</a:t>
            </a:r>
          </a:p>
          <a:p>
            <a:r>
              <a:rPr lang="en-US" sz="3600" dirty="0" smtClean="0"/>
              <a:t>He looks to another wedding.</a:t>
            </a:r>
          </a:p>
        </p:txBody>
      </p:sp>
    </p:spTree>
    <p:extLst>
      <p:ext uri="{BB962C8B-B14F-4D97-AF65-F5344CB8AC3E}">
        <p14:creationId xmlns:p14="http://schemas.microsoft.com/office/powerpoint/2010/main" val="546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202</TotalTime>
  <Words>418</Words>
  <Application>Microsoft Macintosh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Garamond</vt:lpstr>
      <vt:lpstr>Mangal</vt:lpstr>
      <vt:lpstr>Arial</vt:lpstr>
      <vt:lpstr>Organic</vt:lpstr>
      <vt:lpstr>Water to Wine</vt:lpstr>
      <vt:lpstr>PowerPoint Presentation</vt:lpstr>
      <vt:lpstr>What does this sign of water to wine in John 2 tell us about Jesus?</vt:lpstr>
      <vt:lpstr>PowerPoint Presentation</vt:lpstr>
      <vt:lpstr>What does this sign of water to wine in John 2 tell us about Jesus?</vt:lpstr>
      <vt:lpstr>PowerPoint Presentation</vt:lpstr>
      <vt:lpstr>What does this sign of water to wine in John 2 tell us about Jesus?</vt:lpstr>
      <vt:lpstr>PowerPoint Presentation</vt:lpstr>
      <vt:lpstr>What does this sign of water to wine in John 2 tell us about Jesus?</vt:lpstr>
      <vt:lpstr>PowerPoint Presentation</vt:lpstr>
      <vt:lpstr>Water to Wine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cp:lastPrinted>2020-04-26T02:54:26Z</cp:lastPrinted>
  <dcterms:created xsi:type="dcterms:W3CDTF">2020-04-26T00:05:47Z</dcterms:created>
  <dcterms:modified xsi:type="dcterms:W3CDTF">2020-04-26T03:28:01Z</dcterms:modified>
</cp:coreProperties>
</file>