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"/>
  </p:notesMasterIdLst>
  <p:sldIdLst>
    <p:sldId id="260" r:id="rId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946" autoAdjust="0"/>
    <p:restoredTop sz="91247" autoAdjust="0"/>
  </p:normalViewPr>
  <p:slideViewPr>
    <p:cSldViewPr snapToGrid="0">
      <p:cViewPr varScale="1">
        <p:scale>
          <a:sx n="81" d="100"/>
          <a:sy n="81" d="100"/>
        </p:scale>
        <p:origin x="1380" y="12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71800" cy="44386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1"/>
            <a:ext cx="2971800" cy="44386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9FD59E9-5FF8-4780-80C4-DF2F06780BB9}" type="datetimeFigureOut">
              <a:rPr lang="en-US" smtClean="0"/>
              <a:t>5/9/2020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438275" y="1104900"/>
            <a:ext cx="3981450" cy="29860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257452"/>
            <a:ext cx="5486400" cy="348337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402787"/>
            <a:ext cx="2971800" cy="44386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402787"/>
            <a:ext cx="2971800" cy="44386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7DBBB89-4D97-432E-86AB-026480FE87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58796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7DBBB89-4D97-432E-86AB-026480FE878A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73212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54FEED-B3E6-4B11-8861-67769A0C6EC0}" type="datetimeFigureOut">
              <a:rPr lang="en-US" smtClean="0"/>
              <a:t>5/9/2020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8887A3-B19D-44DA-A27E-A14E7E801D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77597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54FEED-B3E6-4B11-8861-67769A0C6EC0}" type="datetimeFigureOut">
              <a:rPr lang="en-US" smtClean="0"/>
              <a:t>5/9/2020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8887A3-B19D-44DA-A27E-A14E7E801D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5049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54FEED-B3E6-4B11-8861-67769A0C6EC0}" type="datetimeFigureOut">
              <a:rPr lang="en-US" smtClean="0"/>
              <a:t>5/9/2020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8887A3-B19D-44DA-A27E-A14E7E801D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18388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54FEED-B3E6-4B11-8861-67769A0C6EC0}" type="datetimeFigureOut">
              <a:rPr lang="en-US" smtClean="0"/>
              <a:t>5/9/2020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8887A3-B19D-44DA-A27E-A14E7E801D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38082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54FEED-B3E6-4B11-8861-67769A0C6EC0}" type="datetimeFigureOut">
              <a:rPr lang="en-US" smtClean="0"/>
              <a:t>5/9/2020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8887A3-B19D-44DA-A27E-A14E7E801D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47150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54FEED-B3E6-4B11-8861-67769A0C6EC0}" type="datetimeFigureOut">
              <a:rPr lang="en-US" smtClean="0"/>
              <a:t>5/9/2020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8887A3-B19D-44DA-A27E-A14E7E801D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08663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54FEED-B3E6-4B11-8861-67769A0C6EC0}" type="datetimeFigureOut">
              <a:rPr lang="en-US" smtClean="0"/>
              <a:t>5/9/2020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8887A3-B19D-44DA-A27E-A14E7E801D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38057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54FEED-B3E6-4B11-8861-67769A0C6EC0}" type="datetimeFigureOut">
              <a:rPr lang="en-US" smtClean="0"/>
              <a:t>5/9/2020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8887A3-B19D-44DA-A27E-A14E7E801D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99926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54FEED-B3E6-4B11-8861-67769A0C6EC0}" type="datetimeFigureOut">
              <a:rPr lang="en-US" smtClean="0"/>
              <a:t>5/9/2020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8887A3-B19D-44DA-A27E-A14E7E801D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21696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54FEED-B3E6-4B11-8861-67769A0C6EC0}" type="datetimeFigureOut">
              <a:rPr lang="en-US" smtClean="0"/>
              <a:t>5/9/2020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8887A3-B19D-44DA-A27E-A14E7E801D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88628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54FEED-B3E6-4B11-8861-67769A0C6EC0}" type="datetimeFigureOut">
              <a:rPr lang="en-US" smtClean="0"/>
              <a:t>5/9/2020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8887A3-B19D-44DA-A27E-A14E7E801D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76004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54FEED-B3E6-4B11-8861-67769A0C6EC0}" type="datetimeFigureOut">
              <a:rPr lang="en-US" smtClean="0"/>
              <a:t>5/9/2020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8887A3-B19D-44DA-A27E-A14E7E801D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07210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F9C64821-4D69-4A0F-861A-5284C131AC6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37A71EF9-6FDC-40AA-AE2A-BC35FEAF36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1501" y="69237"/>
            <a:ext cx="8448675" cy="881113"/>
          </a:xfrm>
          <a:noFill/>
        </p:spPr>
        <p:txBody>
          <a:bodyPr>
            <a:normAutofit/>
          </a:bodyPr>
          <a:lstStyle/>
          <a:p>
            <a:pPr algn="ctr"/>
            <a:r>
              <a:rPr lang="en-US" sz="5400" b="1" dirty="0">
                <a:solidFill>
                  <a:schemeClr val="bg1"/>
                </a:solidFill>
              </a:rPr>
              <a:t>Respect or Reject?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1337443C-C986-4714-8321-88E556BFAB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7662" y="1095376"/>
            <a:ext cx="8448675" cy="5465198"/>
          </a:xfrm>
          <a:solidFill>
            <a:srgbClr val="FFFFFF">
              <a:alpha val="60000"/>
            </a:srgbClr>
          </a:solidFill>
        </p:spPr>
        <p:txBody>
          <a:bodyPr>
            <a:normAutofit fontScale="77500" lnSpcReduction="20000"/>
          </a:bodyPr>
          <a:lstStyle/>
          <a:p>
            <a:pPr marL="0" indent="0" algn="ctr">
              <a:buNone/>
            </a:pPr>
            <a:r>
              <a:rPr lang="en-US" sz="4100" b="1" dirty="0"/>
              <a:t>God sent His only Son to die on the cross so that we might have the remission of sins.  </a:t>
            </a:r>
          </a:p>
          <a:p>
            <a:pPr marL="0" indent="0">
              <a:buNone/>
            </a:pPr>
            <a:endParaRPr lang="en-US" b="1" dirty="0"/>
          </a:p>
          <a:p>
            <a:pPr marL="0" indent="0">
              <a:buNone/>
            </a:pPr>
            <a:r>
              <a:rPr lang="en-US" b="1" dirty="0"/>
              <a:t>Let’s look at Joshua 24:14-24 as a parallel for our choices.</a:t>
            </a:r>
          </a:p>
          <a:p>
            <a:pPr marL="0" indent="0">
              <a:buNone/>
            </a:pPr>
            <a:endParaRPr lang="en-US" b="1" dirty="0"/>
          </a:p>
          <a:p>
            <a:pPr marL="342900" indent="-342900">
              <a:buAutoNum type="arabicPeriod"/>
            </a:pPr>
            <a:r>
              <a:rPr lang="en-US" b="1" dirty="0"/>
              <a:t>Our State</a:t>
            </a:r>
            <a:r>
              <a:rPr lang="en-US" dirty="0"/>
              <a:t> – Sinful – Ex. 32:4-11; Judges 21:25; Ez. 8:6-12;  Rom. 3:23</a:t>
            </a:r>
          </a:p>
          <a:p>
            <a:pPr marL="342900" indent="-342900">
              <a:buAutoNum type="arabicPeriod"/>
            </a:pPr>
            <a:endParaRPr lang="en-US" dirty="0"/>
          </a:p>
          <a:p>
            <a:pPr marL="342900" indent="-342900">
              <a:buAutoNum type="arabicPeriod"/>
            </a:pPr>
            <a:r>
              <a:rPr lang="en-US" b="1" dirty="0"/>
              <a:t>Consequence</a:t>
            </a:r>
            <a:r>
              <a:rPr lang="en-US" dirty="0"/>
              <a:t> – Lost, separated from God – Ez. 10:1-4, 18-19; 11:23; Acts 2:36-37</a:t>
            </a:r>
          </a:p>
          <a:p>
            <a:pPr marL="342900" indent="-342900">
              <a:buAutoNum type="arabicPeriod"/>
            </a:pPr>
            <a:endParaRPr lang="en-US" dirty="0"/>
          </a:p>
          <a:p>
            <a:pPr marL="342900" indent="-342900">
              <a:buAutoNum type="arabicPeriod"/>
            </a:pPr>
            <a:r>
              <a:rPr lang="en-US" b="1" dirty="0"/>
              <a:t>Solution</a:t>
            </a:r>
            <a:r>
              <a:rPr lang="en-US" dirty="0"/>
              <a:t> – Christ Jesus’ death on the cross – Acts 2:29-32; Heb 9:23-28</a:t>
            </a:r>
          </a:p>
          <a:p>
            <a:pPr marL="342900" indent="-342900">
              <a:buAutoNum type="arabicPeriod"/>
            </a:pPr>
            <a:endParaRPr lang="en-US" dirty="0">
              <a:sym typeface="Wingdings" panose="05000000000000000000" pitchFamily="2" charset="2"/>
            </a:endParaRPr>
          </a:p>
          <a:p>
            <a:pPr marL="342900" indent="-342900">
              <a:buAutoNum type="arabicPeriod"/>
            </a:pPr>
            <a:r>
              <a:rPr lang="en-US" b="1" dirty="0">
                <a:sym typeface="Wingdings" panose="05000000000000000000" pitchFamily="2" charset="2"/>
              </a:rPr>
              <a:t>Our Response </a:t>
            </a:r>
            <a:r>
              <a:rPr lang="en-US" dirty="0">
                <a:sym typeface="Wingdings" panose="05000000000000000000" pitchFamily="2" charset="2"/>
              </a:rPr>
              <a:t>– Accept, resolve, and dedicate our lives or reject – Acts 2:38-42; Rom 12:1-2</a:t>
            </a:r>
            <a:endParaRPr lang="en-US" sz="3000" dirty="0">
              <a:sym typeface="Wingdings" panose="05000000000000000000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9621366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1546</TotalTime>
  <Words>108</Words>
  <Application>Microsoft Office PowerPoint</Application>
  <PresentationFormat>On-screen Show (4:3)</PresentationFormat>
  <Paragraphs>13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Theme</vt:lpstr>
      <vt:lpstr>Respect or Reject?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Laura</dc:creator>
  <cp:lastModifiedBy>Robert McDonald</cp:lastModifiedBy>
  <cp:revision>34</cp:revision>
  <cp:lastPrinted>2018-03-30T03:35:28Z</cp:lastPrinted>
  <dcterms:created xsi:type="dcterms:W3CDTF">2018-03-30T02:42:20Z</dcterms:created>
  <dcterms:modified xsi:type="dcterms:W3CDTF">2020-05-09T23:19:45Z</dcterms:modified>
</cp:coreProperties>
</file>