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401" r:id="rId2"/>
    <p:sldId id="404" r:id="rId3"/>
    <p:sldId id="405" r:id="rId4"/>
    <p:sldId id="406" r:id="rId5"/>
    <p:sldId id="402" r:id="rId6"/>
    <p:sldId id="407" r:id="rId7"/>
    <p:sldId id="395" r:id="rId8"/>
    <p:sldId id="370" r:id="rId9"/>
    <p:sldId id="367" r:id="rId10"/>
    <p:sldId id="396" r:id="rId11"/>
    <p:sldId id="403" r:id="rId12"/>
    <p:sldId id="266" r:id="rId13"/>
    <p:sldId id="356" r:id="rId14"/>
    <p:sldId id="355" r:id="rId15"/>
    <p:sldId id="352" r:id="rId16"/>
    <p:sldId id="371" r:id="rId17"/>
    <p:sldId id="353" r:id="rId18"/>
    <p:sldId id="354" r:id="rId19"/>
    <p:sldId id="350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7"/>
    <p:restoredTop sz="94667"/>
  </p:normalViewPr>
  <p:slideViewPr>
    <p:cSldViewPr snapToGrid="0" snapToObjects="1">
      <p:cViewPr>
        <p:scale>
          <a:sx n="100" d="100"/>
          <a:sy n="100" d="100"/>
        </p:scale>
        <p:origin x="10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6/19/20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4FE5-30B5-A343-83AC-87AE9AC66685}" type="datetimeFigureOut">
              <a:rPr lang="en-US" smtClean="0"/>
              <a:t>6/19/20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CB23-17A2-8E42-A874-90876DB73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1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9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29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Signed, Sealed, Delivered</a:t>
            </a:r>
            <a:endParaRPr lang="en-US" sz="3600" dirty="0" smtClean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32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2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God’s Response (32:26-44)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558"/>
            <a:ext cx="7886699" cy="5071641"/>
          </a:xfrm>
        </p:spPr>
        <p:txBody>
          <a:bodyPr numCol="1" spcCol="182880">
            <a:noAutofit/>
          </a:bodyPr>
          <a:lstStyle/>
          <a:p>
            <a:r>
              <a:rPr lang="en-US" sz="3600" dirty="0" smtClean="0"/>
              <a:t>God says, </a:t>
            </a:r>
            <a:r>
              <a:rPr lang="en-US" sz="3600" dirty="0"/>
              <a:t>‘Do you really believe it?’ (26)</a:t>
            </a:r>
          </a:p>
          <a:p>
            <a:r>
              <a:rPr lang="en-US" sz="3600" dirty="0" smtClean="0"/>
              <a:t>He is in fact giving </a:t>
            </a:r>
            <a:r>
              <a:rPr lang="en-US" sz="3600" dirty="0"/>
              <a:t>Jerusalem over </a:t>
            </a:r>
            <a:r>
              <a:rPr lang="en-US" sz="3600" dirty="0" smtClean="0"/>
              <a:t>as </a:t>
            </a:r>
            <a:r>
              <a:rPr lang="en-US" sz="3600" dirty="0"/>
              <a:t>a consequence for their evil. (27-30)</a:t>
            </a:r>
          </a:p>
          <a:p>
            <a:r>
              <a:rPr lang="en-US" sz="3600" dirty="0" smtClean="0"/>
              <a:t>He highlights their rebellion</a:t>
            </a:r>
            <a:r>
              <a:rPr lang="en-US" sz="3600" dirty="0"/>
              <a:t>: (31-35)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28650" y="3898900"/>
            <a:ext cx="7981950" cy="264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city is a provocation to anger. (31)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Everyone (top to bottom) is culpable. (32)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They turned their back to Him. (33)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They filled the temple with idols. (34)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They sacrificed their children to </a:t>
            </a:r>
            <a:r>
              <a:rPr lang="en-US" sz="3200" dirty="0" err="1">
                <a:solidFill>
                  <a:schemeClr val="bg1"/>
                </a:solidFill>
              </a:rPr>
              <a:t>Molech</a:t>
            </a:r>
            <a:r>
              <a:rPr lang="en-US" sz="3200" dirty="0">
                <a:solidFill>
                  <a:schemeClr val="bg1"/>
                </a:solidFill>
              </a:rPr>
              <a:t>. (35)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God’s Response (32:26-44)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558"/>
            <a:ext cx="7886699" cy="5071641"/>
          </a:xfrm>
        </p:spPr>
        <p:txBody>
          <a:bodyPr numCol="1" spcCol="182880">
            <a:noAutofit/>
          </a:bodyPr>
          <a:lstStyle/>
          <a:p>
            <a:r>
              <a:rPr lang="en-US" sz="3600" dirty="0"/>
              <a:t>BUT, He will gather them again to bring them back to the land. (36-37)</a:t>
            </a:r>
          </a:p>
          <a:p>
            <a:r>
              <a:rPr lang="en-US" sz="3600" dirty="0"/>
              <a:t>God again looks forward to the restoration of His people: (38-42)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28650" y="3670300"/>
            <a:ext cx="7981950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They shall be my people, I will be their God. (38)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He will give them one heart and one way. (39)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</a:t>
            </a:r>
            <a:r>
              <a:rPr lang="en-US" sz="2800" dirty="0" smtClean="0">
                <a:solidFill>
                  <a:schemeClr val="bg1"/>
                </a:solidFill>
              </a:rPr>
              <a:t>ill </a:t>
            </a:r>
            <a:r>
              <a:rPr lang="en-US" sz="2800" dirty="0">
                <a:solidFill>
                  <a:schemeClr val="bg1"/>
                </a:solidFill>
              </a:rPr>
              <a:t>make an everlasting covenant with them. (40)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He will rejoice to do them good. (41)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9569" y="5703669"/>
            <a:ext cx="5884862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God’s repeats: Fields will again be bought in </a:t>
            </a:r>
            <a:r>
              <a:rPr lang="en-US" sz="3200">
                <a:solidFill>
                  <a:schemeClr val="bg1"/>
                </a:solidFill>
              </a:rPr>
              <a:t>the </a:t>
            </a:r>
            <a:r>
              <a:rPr lang="en-US" sz="3200" smtClean="0">
                <a:solidFill>
                  <a:schemeClr val="bg1"/>
                </a:solidFill>
              </a:rPr>
              <a:t>land. </a:t>
            </a:r>
            <a:r>
              <a:rPr lang="en-US" sz="3200" dirty="0">
                <a:solidFill>
                  <a:schemeClr val="bg1"/>
                </a:solidFill>
              </a:rPr>
              <a:t>(42-44)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2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867" y="3602038"/>
            <a:ext cx="7596266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29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Signed, Sealed, Delivered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: Jeremiah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33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PT Sans" charset="-52"/>
                <a:ea typeface="PT Sans" charset="-52"/>
                <a:cs typeface="PT Sans" charset="-52"/>
              </a:rPr>
              <a:t>Themes in the Prophets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82902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3757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3408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5" grpId="0" build="allAtOnce" animBg="1"/>
      <p:bldP spid="16" grpId="0" build="allAtOnce" animBg="1"/>
      <p:bldP spid="22" grpId="0" build="allAtOnce" animBg="1"/>
      <p:bldP spid="11" grpId="0" animBg="1"/>
      <p:bldP spid="12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3620"/>
            <a:ext cx="8341730" cy="798653"/>
          </a:xfrm>
        </p:spPr>
        <p:txBody>
          <a:bodyPr>
            <a:normAutofit/>
          </a:bodyPr>
          <a:lstStyle/>
          <a:p>
            <a:pPr marL="91440" algn="ctr">
              <a:lnSpc>
                <a:spcPct val="100000"/>
              </a:lnSpc>
            </a:pP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does the prophet talk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972273"/>
            <a:ext cx="7886700" cy="60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Eight things: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8648" y="1624565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Lord of History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48" y="2916474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Election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48" y="420838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Rebellion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8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Judgment to Come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512" y="1618817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Divine Compassion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512" y="291647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Call to Repentance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512" y="4269938"/>
            <a:ext cx="401279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Redemption/Restoration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512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Kingdom of God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Historical Context of Jeremiah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03" y="4438968"/>
            <a:ext cx="1633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Saul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David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Solomon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991" y="1612314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PT Sans" charset="-52"/>
                <a:ea typeface="PT Sans" charset="-52"/>
                <a:cs typeface="PT Sans" charset="-52"/>
              </a:rPr>
              <a:t>Jereboam</a:t>
            </a:r>
            <a:endParaRPr lang="en-US" sz="2800" dirty="0" smtClean="0"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9991" y="4568386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Hezekiah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Josiah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5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5" grpId="0" build="p"/>
      <p:bldP spid="13" grpId="0" build="p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6320825" y="2657888"/>
            <a:ext cx="2287347" cy="130810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641600" y="3783585"/>
            <a:ext cx="735254" cy="34391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3" idx="0"/>
          </p:cNvCxnSpPr>
          <p:nvPr/>
        </p:nvCxnSpPr>
        <p:spPr>
          <a:xfrm flipH="1">
            <a:off x="3009227" y="5219102"/>
            <a:ext cx="683556" cy="3717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8398" y="4122093"/>
            <a:ext cx="2390293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wave of captives (605)</a:t>
            </a:r>
            <a:endParaRPr lang="en-US" sz="28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4080" y="5590854"/>
            <a:ext cx="2390293" cy="95410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2</a:t>
            </a:r>
            <a:r>
              <a:rPr lang="en-US" sz="2800" baseline="30000" dirty="0" smtClean="0">
                <a:solidFill>
                  <a:srgbClr val="00B0F0"/>
                </a:solidFill>
              </a:rPr>
              <a:t>nd</a:t>
            </a:r>
            <a:r>
              <a:rPr lang="en-US" sz="2800" dirty="0" smtClean="0">
                <a:solidFill>
                  <a:srgbClr val="00B0F0"/>
                </a:solidFill>
              </a:rPr>
              <a:t> wave of captives (597)</a:t>
            </a:r>
            <a:endParaRPr lang="en-US" sz="28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20825" y="3691614"/>
            <a:ext cx="641468" cy="678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69351" y="4370364"/>
            <a:ext cx="2390293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</a:rPr>
              <a:t>r</a:t>
            </a:r>
            <a:r>
              <a:rPr lang="en-US" sz="2800" baseline="300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 wave of captives (586)</a:t>
            </a:r>
            <a:endParaRPr lang="en-US" sz="28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36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3" idx="2"/>
            <a:endCxn id="20" idx="0"/>
          </p:cNvCxnSpPr>
          <p:nvPr/>
        </p:nvCxnSpPr>
        <p:spPr>
          <a:xfrm>
            <a:off x="4572000" y="5240433"/>
            <a:ext cx="1" cy="58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790" y="5827707"/>
            <a:ext cx="298642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Lineage of Christ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18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is the prophet’s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Declare future events.</a:t>
            </a:r>
            <a:endParaRPr lang="en-US" sz="36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66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72" y="1690691"/>
            <a:ext cx="8283857" cy="4705901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(1-12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Plans for Exile,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Jer’s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Complaints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(13-20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(21-29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943100" lvl="3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(30-33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(34-35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(36-45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(46-51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14307" y="3845583"/>
            <a:ext cx="1149510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3670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“forsaken me, the _______________ of living waters,  and hewed                    out for themselves broken ___________________.” (2:13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“They have healed the wound of my people _______________, saying, _____________________, when there is no peace.” (6:14)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“Look for the ancient paths, walk in the good way, and you will find ___________   _____   ______  ________.” (6:16)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“Has this house, which is called by my name, become a ______________________ in your sight?” (7:12)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”But let Him who boasts, boast in this: that he _________________ &amp; _________ Me, that I am the LORD who exercises steadfast love, justice, and righteousness</a:t>
            </a:r>
            <a:r>
              <a:rPr lang="mr-IN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 (9:24)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“I know, O Lord, that a man’s way is not in ____________, Nor is it in a man who walks to ______________ his steps.” (10:23)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394" y="3629784"/>
            <a:ext cx="250449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Den of Robbers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6972" y="1767585"/>
            <a:ext cx="218416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“Peace, Peace!”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6972" y="2693199"/>
            <a:ext cx="9327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rest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8948" y="2693198"/>
            <a:ext cx="61833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733" y="2693197"/>
            <a:ext cx="7683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your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6264" y="2693197"/>
            <a:ext cx="86631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souls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9182" y="1290381"/>
            <a:ext cx="116483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Lightly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1697" y="4154483"/>
            <a:ext cx="181722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Understands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874" y="4631138"/>
            <a:ext cx="10447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knows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0868" y="5539478"/>
            <a:ext cx="11632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himself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14063" y="5996458"/>
            <a:ext cx="104477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direct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4594" y="332823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Fountain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21593" y="828716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Cisterns</a:t>
            </a:r>
            <a:r>
              <a:rPr lang="mr-IN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2990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 animBg="1"/>
      <p:bldP spid="15" grpId="0" animBg="1"/>
      <p:bldP spid="16" grpId="0" animBg="1"/>
      <p:bldP spid="17" grpId="0" animBg="1"/>
      <p:bldP spid="24" grpId="0" animBg="1"/>
      <p:bldP spid="18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5118" y="709951"/>
            <a:ext cx="8740297" cy="508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“Blessed is the man who ______________ in the Lord ... He will be like a __________________________________.” (17:7-8)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 heart is more _______________ than all else and is desperately __________.” (17:9)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O Lord, you have ____________ me, and I was ____________; you have _______________ me and prevailed. (20:7)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But if I say, “I will not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speak anymore in His name, then in my heart it becomes like a ____________ ______ .” (20:9)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8968" y="1348782"/>
            <a:ext cx="3821614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Tree planted by the water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3902" y="3693150"/>
            <a:ext cx="165273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overcome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3590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1075" y="4858251"/>
            <a:ext cx="143526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burning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5671" y="4858250"/>
            <a:ext cx="66702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fire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7916" y="1937799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deceitful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0268" y="2469793"/>
            <a:ext cx="932781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sick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71541" y="7716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trusts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6926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484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3" grpId="0" animBg="1"/>
      <p:bldP spid="15" grpId="0" animBg="1"/>
      <p:bldP spid="16" grpId="0" animBg="1"/>
      <p:bldP spid="18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4178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will raise up for David a _____________ ; He will reign as king and act wisely and do ___________ &amp; ________________ (23:5)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[of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false prophets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] “But who has stood in the ____________ of the Lord, the he should see and hear His word?” (23:18)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This whole land will be a desolation and a horror, and these nations will serve the king of Babylon _________ years. (25:11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Take this cup of wine of ____________ from my hand and cause all the ______________ where I send you to drink it. (25:15)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know the plans I have for you, plans for _____________ and not for calamity to give you a future and a ________. (29:11)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9511" y="1038613"/>
            <a:ext cx="1169747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justice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6947" y="3386064"/>
            <a:ext cx="115075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seventy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8547" y="1034504"/>
            <a:ext cx="203669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righteousness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8801" y="1663857"/>
            <a:ext cx="121106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council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8841" y="4795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Branch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2447" y="4008364"/>
            <a:ext cx="11507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wrath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847" y="4567164"/>
            <a:ext cx="12142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nations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0347" y="5171771"/>
            <a:ext cx="11507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welfare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1374" y="5737624"/>
            <a:ext cx="9348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hope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33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  <p:bldP spid="25" grpId="0" animBg="1"/>
      <p:bldP spid="2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838" y="1690691"/>
            <a:ext cx="7070324" cy="403995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125738" y="3517276"/>
            <a:ext cx="981237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_____________ the _______________ of my people Israel and Judah.” (30:3)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make a new __________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 not like the ____________ I made with their fathers. (31:31-32)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011" y="920204"/>
            <a:ext cx="1367489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fortunes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4357" y="15534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3240" y="373777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restore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2157" y="20995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2489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29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Signed, Sealed, Delivered</a:t>
            </a:r>
            <a:endParaRPr lang="en-US" sz="3600" dirty="0" smtClean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32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40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Jeremiah’s Purchase (32:1-15)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719" y="1252958"/>
            <a:ext cx="7548563" cy="5071642"/>
          </a:xfrm>
        </p:spPr>
        <p:txBody>
          <a:bodyPr numCol="1" spcCol="182880">
            <a:no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enultimate </a:t>
            </a:r>
            <a:r>
              <a:rPr lang="en-US" sz="3600" dirty="0"/>
              <a:t>year of </a:t>
            </a:r>
            <a:r>
              <a:rPr lang="en-US" sz="3600" dirty="0" smtClean="0"/>
              <a:t>Zedekiah (587), Babylon besieging </a:t>
            </a:r>
            <a:r>
              <a:rPr lang="en-US" sz="3600" dirty="0"/>
              <a:t>Jerusalem. (1-2)</a:t>
            </a:r>
          </a:p>
          <a:p>
            <a:r>
              <a:rPr lang="en-US" sz="3600" dirty="0"/>
              <a:t>Jeremiah </a:t>
            </a:r>
            <a:r>
              <a:rPr lang="en-US" sz="3600" dirty="0" smtClean="0"/>
              <a:t>in prison for his message: (2)</a:t>
            </a:r>
          </a:p>
          <a:p>
            <a:pPr lvl="1"/>
            <a:r>
              <a:rPr lang="en-US" sz="3200" dirty="0" smtClean="0"/>
              <a:t>Jerusalem will fall</a:t>
            </a:r>
            <a:r>
              <a:rPr lang="en-US" sz="3200" dirty="0"/>
              <a:t>, </a:t>
            </a:r>
            <a:r>
              <a:rPr lang="en-US" sz="3200" dirty="0" smtClean="0"/>
              <a:t>Zedekiah will be taken, fighting is </a:t>
            </a:r>
            <a:r>
              <a:rPr lang="en-US" sz="3200" dirty="0"/>
              <a:t>futile. </a:t>
            </a:r>
            <a:r>
              <a:rPr lang="en-US" sz="3200" dirty="0" smtClean="0"/>
              <a:t>(3-5</a:t>
            </a:r>
            <a:r>
              <a:rPr lang="en-US" sz="3200" dirty="0"/>
              <a:t>)</a:t>
            </a:r>
          </a:p>
          <a:p>
            <a:r>
              <a:rPr lang="en-US" sz="3600" dirty="0" smtClean="0"/>
              <a:t>Jeremiah purchases </a:t>
            </a:r>
            <a:r>
              <a:rPr lang="en-US" sz="3600" dirty="0"/>
              <a:t>a </a:t>
            </a:r>
            <a:r>
              <a:rPr lang="en-US" sz="3600" dirty="0" smtClean="0"/>
              <a:t>field—which </a:t>
            </a:r>
            <a:r>
              <a:rPr lang="en-US" sz="3600" dirty="0"/>
              <a:t>is behind enemy lines. (6-8)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nstructs Baruch </a:t>
            </a:r>
            <a:r>
              <a:rPr lang="en-US" sz="3600" dirty="0"/>
              <a:t>to put the deeds in a clay jar </a:t>
            </a:r>
            <a:r>
              <a:rPr lang="en-US" sz="3600" dirty="0" smtClean="0"/>
              <a:t>to </a:t>
            </a:r>
            <a:r>
              <a:rPr lang="en-US" sz="3600" dirty="0"/>
              <a:t>be preserved. (9-14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1175" y="6148169"/>
            <a:ext cx="812165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God’s message: Fields will be bought again. (15)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9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6903"/>
            <a:ext cx="7886700" cy="1325563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Jeremiah’s Question (31:16-25)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856" y="1257300"/>
            <a:ext cx="7924288" cy="5359400"/>
          </a:xfrm>
        </p:spPr>
        <p:txBody>
          <a:bodyPr>
            <a:noAutofit/>
          </a:bodyPr>
          <a:lstStyle/>
          <a:p>
            <a:r>
              <a:rPr lang="en-US" sz="3600" dirty="0"/>
              <a:t>Jeremiah </a:t>
            </a:r>
            <a:r>
              <a:rPr lang="en-US" sz="3600" dirty="0" smtClean="0"/>
              <a:t>acknowledges God’s: (16)</a:t>
            </a:r>
          </a:p>
          <a:p>
            <a:pPr lvl="1"/>
            <a:r>
              <a:rPr lang="en-US" sz="3200" dirty="0"/>
              <a:t>U</a:t>
            </a:r>
            <a:r>
              <a:rPr lang="en-US" sz="3200" dirty="0" smtClean="0"/>
              <a:t>nlimited power. (17, 20)</a:t>
            </a:r>
          </a:p>
          <a:p>
            <a:pPr lvl="1"/>
            <a:r>
              <a:rPr lang="en-US" sz="3200" dirty="0"/>
              <a:t>F</a:t>
            </a:r>
            <a:r>
              <a:rPr lang="en-US" sz="3200" dirty="0" smtClean="0"/>
              <a:t>aithful justice. (18-19, see Exodus 34:6-7) </a:t>
            </a:r>
          </a:p>
          <a:p>
            <a:pPr lvl="1"/>
            <a:r>
              <a:rPr lang="en-US" sz="3200" dirty="0" smtClean="0"/>
              <a:t>Great wisdom. </a:t>
            </a:r>
            <a:r>
              <a:rPr lang="en-US" sz="3200" dirty="0"/>
              <a:t>(</a:t>
            </a:r>
            <a:r>
              <a:rPr lang="en-US" sz="3200" dirty="0" smtClean="0"/>
              <a:t>19)</a:t>
            </a:r>
            <a:endParaRPr lang="en-US" sz="3200" dirty="0"/>
          </a:p>
          <a:p>
            <a:r>
              <a:rPr lang="en-US" sz="3600" dirty="0"/>
              <a:t>R</a:t>
            </a:r>
            <a:r>
              <a:rPr lang="en-US" sz="3600" dirty="0" smtClean="0"/>
              <a:t>ecounts </a:t>
            </a:r>
            <a:r>
              <a:rPr lang="en-US" sz="3600" dirty="0"/>
              <a:t>how God delivered Israel from Egypt and gave them the </a:t>
            </a:r>
            <a:r>
              <a:rPr lang="en-US" sz="3600" dirty="0" smtClean="0"/>
              <a:t>land. (21-22) </a:t>
            </a:r>
          </a:p>
          <a:p>
            <a:r>
              <a:rPr lang="en-US" sz="3600" dirty="0" smtClean="0"/>
              <a:t>But they </a:t>
            </a:r>
            <a:r>
              <a:rPr lang="en-US" sz="3600" dirty="0"/>
              <a:t>disobeyed and brought </a:t>
            </a:r>
            <a:r>
              <a:rPr lang="en-US" sz="3600" dirty="0" smtClean="0"/>
              <a:t>this present calamity </a:t>
            </a:r>
            <a:r>
              <a:rPr lang="en-US" sz="3600" dirty="0"/>
              <a:t>on themselves. </a:t>
            </a:r>
            <a:r>
              <a:rPr lang="en-US" sz="3600" dirty="0" smtClean="0"/>
              <a:t>(23</a:t>
            </a:r>
            <a:r>
              <a:rPr lang="en-US" sz="3600" dirty="0"/>
              <a:t>)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current siege </a:t>
            </a:r>
            <a:r>
              <a:rPr lang="en-US" sz="3600" dirty="0"/>
              <a:t>is God’s doing. (24)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71538" y="6186269"/>
            <a:ext cx="7400925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Jeremiah’s question: Why buy a field? (25)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8127</TotalTime>
  <Words>1157</Words>
  <Application>Microsoft Macintosh PowerPoint</Application>
  <PresentationFormat>On-screen Show (4:3)</PresentationFormat>
  <Paragraphs>172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Calibri Light</vt:lpstr>
      <vt:lpstr>Courier New</vt:lpstr>
      <vt:lpstr>Mangal</vt:lpstr>
      <vt:lpstr>PT Sans</vt:lpstr>
      <vt:lpstr>Wingdings</vt:lpstr>
      <vt:lpstr>Arial</vt:lpstr>
      <vt:lpstr>Office Theme</vt:lpstr>
      <vt:lpstr>Jeremiah</vt:lpstr>
      <vt:lpstr>PowerPoint Presentation</vt:lpstr>
      <vt:lpstr>PowerPoint Presentation</vt:lpstr>
      <vt:lpstr>PowerPoint Presentation</vt:lpstr>
      <vt:lpstr>Structure of Jeremiah</vt:lpstr>
      <vt:lpstr>PowerPoint Presentation</vt:lpstr>
      <vt:lpstr>Jeremiah</vt:lpstr>
      <vt:lpstr>Jeremiah’s Purchase (32:1-15)</vt:lpstr>
      <vt:lpstr>Jeremiah’s Question (31:16-25)</vt:lpstr>
      <vt:lpstr>God’s Response (32:26-44)</vt:lpstr>
      <vt:lpstr>God’s Response (32:26-44)</vt:lpstr>
      <vt:lpstr>Jeremiah</vt:lpstr>
      <vt:lpstr>Themes in the Prophets</vt:lpstr>
      <vt:lpstr>What does the prophet talk about?</vt:lpstr>
      <vt:lpstr>Historical Context of Jeremiah</vt:lpstr>
      <vt:lpstr>King Josiah and sons</vt:lpstr>
      <vt:lpstr>King Josiah and sons</vt:lpstr>
      <vt:lpstr>What is the prophet’s purpose?</vt:lpstr>
      <vt:lpstr>Structure of Jeremiah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201</cp:revision>
  <cp:lastPrinted>2020-05-16T19:37:10Z</cp:lastPrinted>
  <dcterms:created xsi:type="dcterms:W3CDTF">2020-03-08T00:51:56Z</dcterms:created>
  <dcterms:modified xsi:type="dcterms:W3CDTF">2020-06-19T20:12:46Z</dcterms:modified>
</cp:coreProperties>
</file>