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6" r:id="rId1"/>
  </p:sldMasterIdLst>
  <p:handoutMasterIdLst>
    <p:handoutMasterId r:id="rId10"/>
  </p:handoutMasterIdLst>
  <p:sldIdLst>
    <p:sldId id="256" r:id="rId2"/>
    <p:sldId id="259" r:id="rId3"/>
    <p:sldId id="262" r:id="rId4"/>
    <p:sldId id="260" r:id="rId5"/>
    <p:sldId id="279" r:id="rId6"/>
    <p:sldId id="280" r:id="rId7"/>
    <p:sldId id="278" r:id="rId8"/>
    <p:sldId id="268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96"/>
    <p:restoredTop sz="94667"/>
  </p:normalViewPr>
  <p:slideViewPr>
    <p:cSldViewPr snapToGrid="0" snapToObjects="1">
      <p:cViewPr>
        <p:scale>
          <a:sx n="110" d="100"/>
          <a:sy n="110" d="100"/>
        </p:scale>
        <p:origin x="37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2101-051B-6E47-BE8C-90D0F5173367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E6F0-C11C-CD44-B9E7-82673842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435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27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1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8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4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11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66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82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0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886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4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0D5525-A2AC-5B4E-9FBA-9BC3A5B1F579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Bethesda Pool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572387"/>
          </a:xfrm>
        </p:spPr>
        <p:txBody>
          <a:bodyPr>
            <a:noAutofit/>
          </a:bodyPr>
          <a:lstStyle/>
          <a:p>
            <a:r>
              <a:rPr lang="en-US" sz="2800" b="1" dirty="0"/>
              <a:t>John </a:t>
            </a:r>
            <a:r>
              <a:rPr lang="en-US" sz="2800" b="1" dirty="0" smtClean="0"/>
              <a:t>5:1-47</a:t>
            </a:r>
            <a:endParaRPr lang="en-US" sz="2800" dirty="0" smtClean="0"/>
          </a:p>
          <a:p>
            <a:r>
              <a:rPr lang="en-US" sz="2800" dirty="0" smtClean="0"/>
              <a:t>The Third Sign in the John’s Gospel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52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957" y="1166843"/>
            <a:ext cx="73260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Therefore many other signs Jesus also performed in the presence of the </a:t>
            </a:r>
            <a:r>
              <a:rPr lang="en-US" sz="3600" dirty="0" smtClean="0"/>
              <a:t>disciples, which </a:t>
            </a:r>
            <a:r>
              <a:rPr lang="en-US" sz="3600" dirty="0"/>
              <a:t>are not written in this book; but these have been written so that you may believe that Jesus is </a:t>
            </a:r>
            <a:r>
              <a:rPr lang="en-US" sz="3600" dirty="0" smtClean="0"/>
              <a:t>the Christ, the </a:t>
            </a:r>
            <a:r>
              <a:rPr lang="en-US" sz="3600" dirty="0"/>
              <a:t>Son of God; and </a:t>
            </a:r>
            <a:r>
              <a:rPr lang="en-US" sz="3600" dirty="0" smtClean="0"/>
              <a:t>that believing </a:t>
            </a:r>
            <a:r>
              <a:rPr lang="en-US" sz="3600" dirty="0"/>
              <a:t>you may have life in His name</a:t>
            </a:r>
            <a:r>
              <a:rPr lang="en-US" sz="3600" dirty="0" smtClean="0"/>
              <a:t>.</a:t>
            </a:r>
          </a:p>
          <a:p>
            <a:pPr algn="ctr"/>
            <a:r>
              <a:rPr lang="en-US" sz="3600" b="1" dirty="0" smtClean="0"/>
              <a:t>John 20:20-21</a:t>
            </a:r>
          </a:p>
        </p:txBody>
      </p:sp>
    </p:spTree>
    <p:extLst>
      <p:ext uri="{BB962C8B-B14F-4D97-AF65-F5344CB8AC3E}">
        <p14:creationId xmlns:p14="http://schemas.microsoft.com/office/powerpoint/2010/main" val="4891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Three </a:t>
            </a:r>
            <a:r>
              <a:rPr lang="en-US" dirty="0" smtClean="0">
                <a:solidFill>
                  <a:schemeClr val="tx1"/>
                </a:solidFill>
              </a:rPr>
              <a:t>‘Panels’ </a:t>
            </a:r>
            <a:r>
              <a:rPr lang="en-US" dirty="0" smtClean="0">
                <a:solidFill>
                  <a:schemeClr val="tx1"/>
                </a:solidFill>
              </a:rPr>
              <a:t>of John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0774" y="2704040"/>
            <a:ext cx="2127693" cy="230832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Enacting the Sabbath 5:1-17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2386" y="2712221"/>
            <a:ext cx="2127693" cy="230832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Life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Judgment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5:18-30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3998" y="2712221"/>
            <a:ext cx="2127693" cy="230832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Testimony and Unbelief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5:31-47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866" y="5222267"/>
            <a:ext cx="6794825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What about us?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674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“Do you want to be healed?”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“Now that day was the Sabbath”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“You are well. Sin no more</a:t>
            </a:r>
            <a:r>
              <a:rPr lang="mr-IN" sz="3600" dirty="0" smtClean="0">
                <a:solidFill>
                  <a:schemeClr val="tx1"/>
                </a:solidFill>
              </a:rPr>
              <a:t>…</a:t>
            </a:r>
            <a:r>
              <a:rPr lang="en-US" sz="3600" dirty="0" smtClean="0">
                <a:solidFill>
                  <a:schemeClr val="tx1"/>
                </a:solidFill>
              </a:rPr>
              <a:t>” 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My Father’s working, I’m working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4683" y="655322"/>
            <a:ext cx="2127693" cy="156966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Enacting the Sabbath 5:1-17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16295" y="663503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Life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Judgment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5:18-30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7907" y="663503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Testimony </a:t>
            </a:r>
            <a:r>
              <a:rPr lang="en-US" sz="3200" dirty="0" smtClean="0">
                <a:solidFill>
                  <a:schemeClr val="bg1"/>
                </a:solidFill>
              </a:rPr>
              <a:t>&amp; Unbelief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5:31-47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Breaking Sabbath &amp; Equal to God!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Life-giving purpose as God’s Son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Judgment inherent in Jesus’ work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Resurrection now, resurrection later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4683" y="655322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Enacting the Sabbath 5:1-17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295" y="663503"/>
            <a:ext cx="2127693" cy="156966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Life </a:t>
            </a:r>
            <a:r>
              <a:rPr lang="en-US" sz="3200" dirty="0" smtClean="0"/>
              <a:t>and </a:t>
            </a:r>
            <a:r>
              <a:rPr lang="en-US" sz="3200" dirty="0" smtClean="0"/>
              <a:t>Judgment</a:t>
            </a:r>
          </a:p>
          <a:p>
            <a:pPr algn="ctr"/>
            <a:r>
              <a:rPr lang="en-US" sz="3200" dirty="0" smtClean="0"/>
              <a:t>5:18-30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47907" y="663503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Testimony </a:t>
            </a:r>
            <a:r>
              <a:rPr lang="en-US" sz="3200" dirty="0" smtClean="0">
                <a:solidFill>
                  <a:schemeClr val="bg1"/>
                </a:solidFill>
              </a:rPr>
              <a:t>&amp; Unbelief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5:31-47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723096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Ample testimony to Jesus’ nature.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“You search the Scriptures</a:t>
            </a:r>
            <a:r>
              <a:rPr lang="mr-IN" sz="3600" dirty="0" smtClean="0">
                <a:solidFill>
                  <a:schemeClr val="tx1"/>
                </a:solidFill>
              </a:rPr>
              <a:t>…</a:t>
            </a:r>
            <a:r>
              <a:rPr lang="en-US" sz="3600" dirty="0" smtClean="0">
                <a:solidFill>
                  <a:schemeClr val="tx1"/>
                </a:solidFill>
              </a:rPr>
              <a:t>”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“You are unwilling to come</a:t>
            </a:r>
            <a:r>
              <a:rPr lang="mr-IN" sz="3600" dirty="0" smtClean="0">
                <a:solidFill>
                  <a:schemeClr val="tx1"/>
                </a:solidFill>
              </a:rPr>
              <a:t>…</a:t>
            </a:r>
            <a:r>
              <a:rPr lang="en-US" sz="3600" dirty="0" smtClean="0">
                <a:solidFill>
                  <a:schemeClr val="tx1"/>
                </a:solidFill>
              </a:rPr>
              <a:t>”</a:t>
            </a:r>
          </a:p>
          <a:p>
            <a:pPr>
              <a:buClr>
                <a:schemeClr val="accent3"/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“</a:t>
            </a:r>
            <a:r>
              <a:rPr lang="en-US" sz="3600" dirty="0" smtClean="0">
                <a:solidFill>
                  <a:schemeClr val="tx1"/>
                </a:solidFill>
              </a:rPr>
              <a:t>You receive glory from others</a:t>
            </a:r>
            <a:r>
              <a:rPr lang="mr-IN" sz="3600" dirty="0" smtClean="0">
                <a:solidFill>
                  <a:schemeClr val="tx1"/>
                </a:solidFill>
              </a:rPr>
              <a:t>…</a:t>
            </a:r>
            <a:r>
              <a:rPr lang="en-US" sz="36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4683" y="655322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Enacting the Sabbath 5:1-17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295" y="663503"/>
            <a:ext cx="2127693" cy="156966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Life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Judgment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5:18-30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7907" y="663503"/>
            <a:ext cx="2127693" cy="156966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Testimony </a:t>
            </a:r>
            <a:r>
              <a:rPr lang="en-US" sz="3200" dirty="0" smtClean="0"/>
              <a:t>&amp; Unbelief</a:t>
            </a:r>
            <a:endParaRPr lang="en-US" sz="3200" dirty="0" smtClean="0"/>
          </a:p>
          <a:p>
            <a:pPr algn="ctr"/>
            <a:r>
              <a:rPr lang="en-US" sz="3200" dirty="0" smtClean="0"/>
              <a:t>5:31-47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84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about us?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758265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Clr>
                <a:schemeClr val="accent3"/>
              </a:buClr>
            </a:pPr>
            <a:r>
              <a:rPr lang="en-US" sz="3600" dirty="0" smtClean="0"/>
              <a:t>Do we want to be healed? </a:t>
            </a:r>
          </a:p>
          <a:p>
            <a:pPr>
              <a:spcAft>
                <a:spcPts val="2400"/>
              </a:spcAft>
              <a:buClr>
                <a:schemeClr val="accent3"/>
              </a:buClr>
            </a:pPr>
            <a:r>
              <a:rPr lang="en-US" sz="3600" dirty="0" smtClean="0"/>
              <a:t>Who </a:t>
            </a:r>
            <a:r>
              <a:rPr lang="en-US" sz="3600" dirty="0"/>
              <a:t>do we seek glory from</a:t>
            </a:r>
            <a:r>
              <a:rPr lang="en-US" sz="3600" dirty="0" smtClean="0"/>
              <a:t>?</a:t>
            </a:r>
          </a:p>
          <a:p>
            <a:pPr>
              <a:spcAft>
                <a:spcPts val="2400"/>
              </a:spcAft>
              <a:buClr>
                <a:schemeClr val="accent3"/>
              </a:buClr>
            </a:pPr>
            <a:r>
              <a:rPr lang="en-US" sz="3600" dirty="0" smtClean="0"/>
              <a:t>Do we search Scripture for Jesus?</a:t>
            </a:r>
          </a:p>
        </p:txBody>
      </p:sp>
    </p:spTree>
    <p:extLst>
      <p:ext uri="{BB962C8B-B14F-4D97-AF65-F5344CB8AC3E}">
        <p14:creationId xmlns:p14="http://schemas.microsoft.com/office/powerpoint/2010/main" val="1775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Bethesda Pool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637702"/>
          </a:xfrm>
        </p:spPr>
        <p:txBody>
          <a:bodyPr>
            <a:noAutofit/>
          </a:bodyPr>
          <a:lstStyle/>
          <a:p>
            <a:r>
              <a:rPr lang="en-US" sz="2800" b="1" dirty="0"/>
              <a:t>John 5</a:t>
            </a:r>
            <a:endParaRPr lang="en-US" sz="2800" dirty="0" smtClean="0"/>
          </a:p>
          <a:p>
            <a:r>
              <a:rPr lang="en-US" sz="2800" dirty="0" smtClean="0"/>
              <a:t>“Those who hear will live.”</a:t>
            </a:r>
          </a:p>
        </p:txBody>
      </p:sp>
    </p:spTree>
    <p:extLst>
      <p:ext uri="{BB962C8B-B14F-4D97-AF65-F5344CB8AC3E}">
        <p14:creationId xmlns:p14="http://schemas.microsoft.com/office/powerpoint/2010/main" val="19825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1976</TotalTime>
  <Words>196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Garamond</vt:lpstr>
      <vt:lpstr>Mangal</vt:lpstr>
      <vt:lpstr>Arial</vt:lpstr>
      <vt:lpstr>Organic</vt:lpstr>
      <vt:lpstr>The Bethesda Pool</vt:lpstr>
      <vt:lpstr>PowerPoint Presentation</vt:lpstr>
      <vt:lpstr>Three ‘Panels’ of John 5</vt:lpstr>
      <vt:lpstr>PowerPoint Presentation</vt:lpstr>
      <vt:lpstr>PowerPoint Presentation</vt:lpstr>
      <vt:lpstr>PowerPoint Presentation</vt:lpstr>
      <vt:lpstr>What about us?</vt:lpstr>
      <vt:lpstr>The Bethesda Pool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38</cp:revision>
  <cp:lastPrinted>2020-06-28T00:49:51Z</cp:lastPrinted>
  <dcterms:created xsi:type="dcterms:W3CDTF">2020-04-26T00:05:47Z</dcterms:created>
  <dcterms:modified xsi:type="dcterms:W3CDTF">2020-06-28T01:23:32Z</dcterms:modified>
</cp:coreProperties>
</file>