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6" r:id="rId1"/>
  </p:sldMasterIdLst>
  <p:notesMasterIdLst>
    <p:notesMasterId r:id="rId14"/>
  </p:notesMasterIdLst>
  <p:handoutMasterIdLst>
    <p:handoutMasterId r:id="rId15"/>
  </p:handoutMasterIdLst>
  <p:sldIdLst>
    <p:sldId id="256" r:id="rId2"/>
    <p:sldId id="286" r:id="rId3"/>
    <p:sldId id="282" r:id="rId4"/>
    <p:sldId id="288" r:id="rId5"/>
    <p:sldId id="291" r:id="rId6"/>
    <p:sldId id="289" r:id="rId7"/>
    <p:sldId id="292" r:id="rId8"/>
    <p:sldId id="290" r:id="rId9"/>
    <p:sldId id="293" r:id="rId10"/>
    <p:sldId id="287" r:id="rId11"/>
    <p:sldId id="29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97"/>
    <p:restoredTop sz="95407"/>
  </p:normalViewPr>
  <p:slideViewPr>
    <p:cSldViewPr snapToGrid="0" snapToObjects="1">
      <p:cViewPr>
        <p:scale>
          <a:sx n="110" d="100"/>
          <a:sy n="110" d="100"/>
        </p:scale>
        <p:origin x="520" y="208"/>
      </p:cViewPr>
      <p:guideLst/>
    </p:cSldViewPr>
  </p:slideViewPr>
  <p:notesTextViewPr>
    <p:cViewPr>
      <p:scale>
        <a:sx n="1" d="1"/>
        <a:sy n="1" d="1"/>
      </p:scale>
      <p:origin x="0" y="0"/>
    </p:cViewPr>
  </p:notesTextViewPr>
  <p:sorterViewPr>
    <p:cViewPr>
      <p:scale>
        <a:sx n="190" d="100"/>
        <a:sy n="19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E5682101-051B-6E47-BE8C-90D0F5173367}" type="datetimeFigureOut">
              <a:rPr lang="en-US" smtClean="0"/>
              <a:t>8/15/20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B1EE6F0-C11C-CD44-B9E7-8267384248D9}" type="slidenum">
              <a:rPr lang="en-US" smtClean="0"/>
              <a:t>‹#›</a:t>
            </a:fld>
            <a:endParaRPr lang="en-US"/>
          </a:p>
        </p:txBody>
      </p:sp>
    </p:spTree>
    <p:extLst>
      <p:ext uri="{BB962C8B-B14F-4D97-AF65-F5344CB8AC3E}">
        <p14:creationId xmlns:p14="http://schemas.microsoft.com/office/powerpoint/2010/main" val="185080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DA6BC0B2-5E5B-7F4C-B350-6C7859303559}" type="datetimeFigureOut">
              <a:rPr lang="en-US" smtClean="0"/>
              <a:t>8/15/20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3"/>
            <a:ext cx="5486400" cy="360044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6"/>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6"/>
            <a:ext cx="2971800" cy="459316"/>
          </a:xfrm>
          <a:prstGeom prst="rect">
            <a:avLst/>
          </a:prstGeom>
        </p:spPr>
        <p:txBody>
          <a:bodyPr vert="horz" lIns="91440" tIns="45720" rIns="91440" bIns="45720" rtlCol="0" anchor="b"/>
          <a:lstStyle>
            <a:lvl1pPr algn="r">
              <a:defRPr sz="1200"/>
            </a:lvl1pPr>
          </a:lstStyle>
          <a:p>
            <a:fld id="{02090635-0EE2-4B4F-9630-CF95F6B3E247}" type="slidenum">
              <a:rPr lang="en-US" smtClean="0"/>
              <a:t>‹#›</a:t>
            </a:fld>
            <a:endParaRPr lang="en-US"/>
          </a:p>
        </p:txBody>
      </p:sp>
    </p:spTree>
    <p:extLst>
      <p:ext uri="{BB962C8B-B14F-4D97-AF65-F5344CB8AC3E}">
        <p14:creationId xmlns:p14="http://schemas.microsoft.com/office/powerpoint/2010/main" val="1568982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1</a:t>
            </a:fld>
            <a:endParaRPr lang="en-US"/>
          </a:p>
        </p:txBody>
      </p:sp>
    </p:spTree>
    <p:extLst>
      <p:ext uri="{BB962C8B-B14F-4D97-AF65-F5344CB8AC3E}">
        <p14:creationId xmlns:p14="http://schemas.microsoft.com/office/powerpoint/2010/main" val="92892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3</a:t>
            </a:fld>
            <a:endParaRPr lang="en-US"/>
          </a:p>
        </p:txBody>
      </p:sp>
    </p:spTree>
    <p:extLst>
      <p:ext uri="{BB962C8B-B14F-4D97-AF65-F5344CB8AC3E}">
        <p14:creationId xmlns:p14="http://schemas.microsoft.com/office/powerpoint/2010/main" val="1240339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5</a:t>
            </a:fld>
            <a:endParaRPr lang="en-US"/>
          </a:p>
        </p:txBody>
      </p:sp>
    </p:spTree>
    <p:extLst>
      <p:ext uri="{BB962C8B-B14F-4D97-AF65-F5344CB8AC3E}">
        <p14:creationId xmlns:p14="http://schemas.microsoft.com/office/powerpoint/2010/main" val="657863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7</a:t>
            </a:fld>
            <a:endParaRPr lang="en-US"/>
          </a:p>
        </p:txBody>
      </p:sp>
    </p:spTree>
    <p:extLst>
      <p:ext uri="{BB962C8B-B14F-4D97-AF65-F5344CB8AC3E}">
        <p14:creationId xmlns:p14="http://schemas.microsoft.com/office/powerpoint/2010/main" val="1536511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9</a:t>
            </a:fld>
            <a:endParaRPr lang="en-US"/>
          </a:p>
        </p:txBody>
      </p:sp>
    </p:spTree>
    <p:extLst>
      <p:ext uri="{BB962C8B-B14F-4D97-AF65-F5344CB8AC3E}">
        <p14:creationId xmlns:p14="http://schemas.microsoft.com/office/powerpoint/2010/main" val="1365136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10</a:t>
            </a:fld>
            <a:endParaRPr lang="en-US"/>
          </a:p>
        </p:txBody>
      </p:sp>
    </p:spTree>
    <p:extLst>
      <p:ext uri="{BB962C8B-B14F-4D97-AF65-F5344CB8AC3E}">
        <p14:creationId xmlns:p14="http://schemas.microsoft.com/office/powerpoint/2010/main" val="1659435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2090635-0EE2-4B4F-9630-CF95F6B3E247}" type="slidenum">
              <a:rPr lang="en-US" smtClean="0"/>
              <a:t>12</a:t>
            </a:fld>
            <a:endParaRPr lang="en-US"/>
          </a:p>
        </p:txBody>
      </p:sp>
    </p:spTree>
    <p:extLst>
      <p:ext uri="{BB962C8B-B14F-4D97-AF65-F5344CB8AC3E}">
        <p14:creationId xmlns:p14="http://schemas.microsoft.com/office/powerpoint/2010/main" val="1170756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6E3C6152-C1A4-1B42-A66A-BD42F977F6F0}"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043534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D5525-A2AC-5B4E-9FBA-9BC3A5B1F579}"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6543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01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5273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808751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5080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203456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49113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126635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18203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D5525-A2AC-5B4E-9FBA-9BC3A5B1F579}" type="datetimeFigureOut">
              <a:rPr lang="en-US" smtClean="0"/>
              <a:t>8/15/20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C6152-C1A4-1B42-A66A-BD42F977F6F0}"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0824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0D5525-A2AC-5B4E-9FBA-9BC3A5B1F579}"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23437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0D5525-A2AC-5B4E-9FBA-9BC3A5B1F579}" type="datetimeFigureOut">
              <a:rPr lang="en-US" smtClean="0"/>
              <a:t>8/15/20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C6152-C1A4-1B42-A66A-BD42F977F6F0}"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9634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0D5525-A2AC-5B4E-9FBA-9BC3A5B1F579}" type="datetimeFigureOut">
              <a:rPr lang="en-US" smtClean="0"/>
              <a:t>8/15/20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C6152-C1A4-1B42-A66A-BD42F977F6F0}"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43626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D5525-A2AC-5B4E-9FBA-9BC3A5B1F579}" type="datetimeFigureOut">
              <a:rPr lang="en-US" smtClean="0"/>
              <a:t>8/15/20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194340064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D5525-A2AC-5B4E-9FBA-9BC3A5B1F579}"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588690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D5525-A2AC-5B4E-9FBA-9BC3A5B1F579}" type="datetimeFigureOut">
              <a:rPr lang="en-US" smtClean="0"/>
              <a:t>8/15/20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C6152-C1A4-1B42-A66A-BD42F977F6F0}" type="slidenum">
              <a:rPr lang="en-US" smtClean="0"/>
              <a:t>‹#›</a:t>
            </a:fld>
            <a:endParaRPr lang="en-US"/>
          </a:p>
        </p:txBody>
      </p:sp>
    </p:spTree>
    <p:extLst>
      <p:ext uri="{BB962C8B-B14F-4D97-AF65-F5344CB8AC3E}">
        <p14:creationId xmlns:p14="http://schemas.microsoft.com/office/powerpoint/2010/main" val="125064766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4.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0D5525-A2AC-5B4E-9FBA-9BC3A5B1F579}" type="datetimeFigureOut">
              <a:rPr lang="en-US" smtClean="0"/>
              <a:t>8/15/20</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E3C6152-C1A4-1B42-A66A-BD42F977F6F0}" type="slidenum">
              <a:rPr lang="en-US" smtClean="0"/>
              <a:t>‹#›</a:t>
            </a:fld>
            <a:endParaRPr lang="en-US"/>
          </a:p>
        </p:txBody>
      </p:sp>
    </p:spTree>
    <p:extLst>
      <p:ext uri="{BB962C8B-B14F-4D97-AF65-F5344CB8AC3E}">
        <p14:creationId xmlns:p14="http://schemas.microsoft.com/office/powerpoint/2010/main" val="27266880"/>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 id="2147484099" r:id="rId13"/>
    <p:sldLayoutId id="2147484100" r:id="rId14"/>
    <p:sldLayoutId id="2147484101" r:id="rId15"/>
    <p:sldLayoutId id="2147484102" r:id="rId16"/>
    <p:sldLayoutId id="2147484103"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Walking on the Water</a:t>
            </a:r>
            <a:endParaRPr lang="en-US" dirty="0">
              <a:solidFill>
                <a:schemeClr val="tx1"/>
              </a:solidFill>
            </a:endParaRPr>
          </a:p>
        </p:txBody>
      </p:sp>
      <p:sp>
        <p:nvSpPr>
          <p:cNvPr id="3" name="Subtitle 2"/>
          <p:cNvSpPr>
            <a:spLocks noGrp="1"/>
          </p:cNvSpPr>
          <p:nvPr>
            <p:ph type="subTitle" idx="1"/>
          </p:nvPr>
        </p:nvSpPr>
        <p:spPr>
          <a:xfrm>
            <a:off x="1921934" y="3598327"/>
            <a:ext cx="5308866" cy="1572387"/>
          </a:xfrm>
        </p:spPr>
        <p:txBody>
          <a:bodyPr>
            <a:noAutofit/>
          </a:bodyPr>
          <a:lstStyle/>
          <a:p>
            <a:r>
              <a:rPr lang="en-US" sz="3200" b="1" dirty="0"/>
              <a:t>John </a:t>
            </a:r>
            <a:r>
              <a:rPr lang="en-US" sz="3200" b="1" dirty="0" smtClean="0"/>
              <a:t>6:15-21</a:t>
            </a:r>
            <a:endParaRPr lang="en-US" sz="3200" dirty="0" smtClean="0"/>
          </a:p>
          <a:p>
            <a:r>
              <a:rPr lang="en-US" sz="3200" dirty="0" smtClean="0"/>
              <a:t>The Fifth Sign in John’s Gospel</a:t>
            </a:r>
          </a:p>
        </p:txBody>
      </p:sp>
    </p:spTree>
    <p:extLst>
      <p:ext uri="{BB962C8B-B14F-4D97-AF65-F5344CB8AC3E}">
        <p14:creationId xmlns:p14="http://schemas.microsoft.com/office/powerpoint/2010/main" val="161520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“It is I; do not be afraid”</a:t>
            </a:r>
            <a:r>
              <a:rPr lang="en-US" dirty="0" smtClean="0"/>
              <a:t/>
            </a:r>
            <a:br>
              <a:rPr lang="en-US" dirty="0" smtClean="0"/>
            </a:br>
            <a:r>
              <a:rPr lang="en-US" dirty="0" smtClean="0"/>
              <a:t>( John 6:20 )</a:t>
            </a:r>
            <a:endParaRPr lang="en-US" dirty="0"/>
          </a:p>
        </p:txBody>
      </p:sp>
      <p:sp>
        <p:nvSpPr>
          <p:cNvPr id="3" name="Content Placeholder 2"/>
          <p:cNvSpPr>
            <a:spLocks noGrp="1"/>
          </p:cNvSpPr>
          <p:nvPr>
            <p:ph idx="1"/>
          </p:nvPr>
        </p:nvSpPr>
        <p:spPr>
          <a:xfrm>
            <a:off x="1176865" y="2490135"/>
            <a:ext cx="6798736" cy="3864366"/>
          </a:xfrm>
        </p:spPr>
        <p:txBody>
          <a:bodyPr>
            <a:normAutofit lnSpcReduction="10000"/>
          </a:bodyPr>
          <a:lstStyle/>
          <a:p>
            <a:pPr marL="0" indent="0">
              <a:buClr>
                <a:schemeClr val="accent3"/>
              </a:buClr>
              <a:buNone/>
            </a:pPr>
            <a:r>
              <a:rPr lang="en-US" sz="3200" b="1" dirty="0" smtClean="0"/>
              <a:t>Jesus is, in spite of</a:t>
            </a:r>
            <a:r>
              <a:rPr lang="mr-IN" sz="3200" b="1" dirty="0" smtClean="0"/>
              <a:t>…</a:t>
            </a:r>
            <a:endParaRPr lang="en-US" sz="3200" b="1" dirty="0" smtClean="0"/>
          </a:p>
          <a:p>
            <a:pPr lvl="1">
              <a:buClr>
                <a:schemeClr val="accent3"/>
              </a:buClr>
            </a:pPr>
            <a:r>
              <a:rPr lang="en-US" sz="3200" dirty="0" smtClean="0"/>
              <a:t>Popularity (6:15)</a:t>
            </a:r>
          </a:p>
          <a:p>
            <a:pPr lvl="1">
              <a:buClr>
                <a:schemeClr val="accent3"/>
              </a:buClr>
            </a:pPr>
            <a:r>
              <a:rPr lang="en-US" sz="3200" dirty="0" smtClean="0"/>
              <a:t>Desertion (6:66)</a:t>
            </a:r>
          </a:p>
          <a:p>
            <a:pPr lvl="1">
              <a:buClr>
                <a:schemeClr val="accent3"/>
              </a:buClr>
            </a:pPr>
            <a:r>
              <a:rPr lang="en-US" sz="3200" dirty="0" smtClean="0"/>
              <a:t>Persecution (7:1)</a:t>
            </a:r>
          </a:p>
          <a:p>
            <a:pPr lvl="1">
              <a:buClr>
                <a:schemeClr val="accent3"/>
              </a:buClr>
            </a:pPr>
            <a:r>
              <a:rPr lang="en-US" sz="3200" dirty="0" smtClean="0"/>
              <a:t>Unbelief (7:5)</a:t>
            </a:r>
          </a:p>
          <a:p>
            <a:pPr lvl="1">
              <a:buClr>
                <a:schemeClr val="accent3"/>
              </a:buClr>
            </a:pPr>
            <a:r>
              <a:rPr lang="en-US" sz="3200" dirty="0" smtClean="0"/>
              <a:t>Confusion (7:12)</a:t>
            </a:r>
          </a:p>
        </p:txBody>
      </p:sp>
      <p:sp>
        <p:nvSpPr>
          <p:cNvPr id="4" name="TextBox 3"/>
          <p:cNvSpPr txBox="1"/>
          <p:nvPr/>
        </p:nvSpPr>
        <p:spPr>
          <a:xfrm>
            <a:off x="4861367" y="3268156"/>
            <a:ext cx="3343040" cy="2308324"/>
          </a:xfrm>
          <a:prstGeom prst="rect">
            <a:avLst/>
          </a:prstGeom>
          <a:solidFill>
            <a:schemeClr val="accent3">
              <a:lumMod val="75000"/>
            </a:schemeClr>
          </a:solidFill>
          <a:ln w="19050">
            <a:solidFill>
              <a:schemeClr val="tx1"/>
            </a:solidFill>
          </a:ln>
        </p:spPr>
        <p:txBody>
          <a:bodyPr wrap="square" rtlCol="0">
            <a:spAutoFit/>
          </a:bodyPr>
          <a:lstStyle/>
          <a:p>
            <a:pPr algn="ctr"/>
            <a:r>
              <a:rPr lang="en-US" sz="3600" dirty="0" smtClean="0">
                <a:solidFill>
                  <a:schemeClr val="bg1"/>
                </a:solidFill>
              </a:rPr>
              <a:t>Jesus is for those who are “willing to receive Him.” (6:21)</a:t>
            </a:r>
            <a:endParaRPr lang="en-US" sz="3600" dirty="0">
              <a:solidFill>
                <a:schemeClr val="bg1"/>
              </a:solidFill>
            </a:endParaRPr>
          </a:p>
        </p:txBody>
      </p:sp>
    </p:spTree>
    <p:extLst>
      <p:ext uri="{BB962C8B-B14F-4D97-AF65-F5344CB8AC3E}">
        <p14:creationId xmlns:p14="http://schemas.microsoft.com/office/powerpoint/2010/main" val="127616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0746" y="574572"/>
            <a:ext cx="6822509" cy="5847755"/>
          </a:xfrm>
          <a:prstGeom prst="rect">
            <a:avLst/>
          </a:prstGeom>
          <a:noFill/>
        </p:spPr>
        <p:txBody>
          <a:bodyPr wrap="square" rtlCol="0">
            <a:spAutoFit/>
          </a:bodyPr>
          <a:lstStyle/>
          <a:p>
            <a:pPr algn="ctr">
              <a:spcAft>
                <a:spcPts val="600"/>
              </a:spcAft>
            </a:pPr>
            <a:r>
              <a:rPr lang="en-US" sz="2800" dirty="0"/>
              <a:t>Some went down to the sea in </a:t>
            </a:r>
            <a:r>
              <a:rPr lang="en-US" sz="2800" dirty="0" smtClean="0"/>
              <a:t>ships</a:t>
            </a:r>
            <a:r>
              <a:rPr lang="en-US" sz="2800" dirty="0"/>
              <a:t> </a:t>
            </a:r>
            <a:r>
              <a:rPr lang="mr-IN" sz="2800" dirty="0" smtClean="0"/>
              <a:t>…</a:t>
            </a:r>
            <a:r>
              <a:rPr lang="en-US" sz="2800" dirty="0" smtClean="0"/>
              <a:t/>
            </a:r>
            <a:br>
              <a:rPr lang="en-US" sz="2800" dirty="0" smtClean="0"/>
            </a:br>
            <a:r>
              <a:rPr lang="en-US" sz="2800" dirty="0" smtClean="0"/>
              <a:t>For </a:t>
            </a:r>
            <a:r>
              <a:rPr lang="en-US" sz="2800" dirty="0"/>
              <a:t>he commanded and raised the stormy wind,</a:t>
            </a:r>
            <a:br>
              <a:rPr lang="en-US" sz="2800" dirty="0"/>
            </a:br>
            <a:r>
              <a:rPr lang="en-US" sz="2800" dirty="0"/>
              <a:t>    which lifted up the waves of the sea</a:t>
            </a:r>
            <a:r>
              <a:rPr lang="en-US" sz="2800" dirty="0" smtClean="0"/>
              <a:t>. </a:t>
            </a:r>
            <a:r>
              <a:rPr lang="mr-IN" sz="2800" dirty="0" smtClean="0"/>
              <a:t>…</a:t>
            </a:r>
            <a:r>
              <a:rPr lang="en-US" sz="2800" dirty="0"/>
              <a:t/>
            </a:r>
            <a:br>
              <a:rPr lang="en-US" sz="2800" dirty="0"/>
            </a:br>
            <a:r>
              <a:rPr lang="en-US" sz="2800" dirty="0"/>
              <a:t>    their courage melted away in their evil plight;</a:t>
            </a:r>
            <a:br>
              <a:rPr lang="en-US" sz="2800" dirty="0"/>
            </a:br>
            <a:r>
              <a:rPr lang="en-US" sz="2800" dirty="0"/>
              <a:t>they reeled and staggered like drunken men</a:t>
            </a:r>
            <a:br>
              <a:rPr lang="en-US" sz="2800" dirty="0"/>
            </a:br>
            <a:r>
              <a:rPr lang="en-US" sz="2800" dirty="0"/>
              <a:t>    and were at their wits' end.</a:t>
            </a:r>
            <a:br>
              <a:rPr lang="en-US" sz="2800" dirty="0"/>
            </a:br>
            <a:r>
              <a:rPr lang="en-US" sz="2800" dirty="0"/>
              <a:t>Then they cried to the </a:t>
            </a:r>
            <a:r>
              <a:rPr lang="en-US" sz="2800" cap="small" dirty="0"/>
              <a:t>Lord</a:t>
            </a:r>
            <a:r>
              <a:rPr lang="en-US" sz="2800" dirty="0"/>
              <a:t> in their trouble,</a:t>
            </a:r>
            <a:br>
              <a:rPr lang="en-US" sz="2800" dirty="0"/>
            </a:br>
            <a:r>
              <a:rPr lang="en-US" sz="2800" dirty="0"/>
              <a:t>    and he delivered them from their distress.</a:t>
            </a:r>
            <a:br>
              <a:rPr lang="en-US" sz="2800" dirty="0"/>
            </a:br>
            <a:r>
              <a:rPr lang="en-US" sz="2800" dirty="0"/>
              <a:t>He made the storm be still,</a:t>
            </a:r>
            <a:br>
              <a:rPr lang="en-US" sz="2800" dirty="0"/>
            </a:br>
            <a:r>
              <a:rPr lang="en-US" sz="2800" dirty="0"/>
              <a:t>    and the waves of the sea were hushed.</a:t>
            </a:r>
            <a:br>
              <a:rPr lang="en-US" sz="2800" dirty="0"/>
            </a:br>
            <a:r>
              <a:rPr lang="en-US" sz="2800" dirty="0"/>
              <a:t>Then they were glad that the waters were quiet,</a:t>
            </a:r>
            <a:br>
              <a:rPr lang="en-US" sz="2800" dirty="0"/>
            </a:br>
            <a:r>
              <a:rPr lang="en-US" sz="2800" dirty="0"/>
              <a:t>    and he brought them to their desired </a:t>
            </a:r>
            <a:r>
              <a:rPr lang="en-US" sz="2800" dirty="0" smtClean="0"/>
              <a:t>haven.</a:t>
            </a:r>
            <a:endParaRPr lang="en-US" sz="2800" dirty="0" smtClean="0">
              <a:solidFill>
                <a:prstClr val="black"/>
              </a:solidFill>
            </a:endParaRPr>
          </a:p>
          <a:p>
            <a:pPr algn="ctr"/>
            <a:r>
              <a:rPr lang="en-US" sz="2800" b="1" dirty="0" smtClean="0">
                <a:solidFill>
                  <a:prstClr val="black"/>
                </a:solidFill>
              </a:rPr>
              <a:t>Psalm 107:23-32</a:t>
            </a:r>
          </a:p>
        </p:txBody>
      </p:sp>
    </p:spTree>
    <p:extLst>
      <p:ext uri="{BB962C8B-B14F-4D97-AF65-F5344CB8AC3E}">
        <p14:creationId xmlns:p14="http://schemas.microsoft.com/office/powerpoint/2010/main" val="322773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Walking on the Water</a:t>
            </a:r>
            <a:endParaRPr lang="en-US" dirty="0"/>
          </a:p>
        </p:txBody>
      </p:sp>
      <p:sp>
        <p:nvSpPr>
          <p:cNvPr id="3" name="Subtitle 2"/>
          <p:cNvSpPr>
            <a:spLocks noGrp="1"/>
          </p:cNvSpPr>
          <p:nvPr>
            <p:ph type="subTitle" idx="1"/>
          </p:nvPr>
        </p:nvSpPr>
        <p:spPr>
          <a:xfrm>
            <a:off x="1921934" y="3563601"/>
            <a:ext cx="5308866" cy="1749177"/>
          </a:xfrm>
        </p:spPr>
        <p:txBody>
          <a:bodyPr>
            <a:noAutofit/>
          </a:bodyPr>
          <a:lstStyle/>
          <a:p>
            <a:r>
              <a:rPr lang="en-US" sz="3200" b="1" dirty="0" smtClean="0"/>
              <a:t>John 6 </a:t>
            </a:r>
            <a:r>
              <a:rPr lang="mr-IN" sz="3200" b="1" dirty="0" smtClean="0"/>
              <a:t>–</a:t>
            </a:r>
            <a:r>
              <a:rPr lang="en-US" sz="3200" b="1" dirty="0" smtClean="0"/>
              <a:t> 7</a:t>
            </a:r>
            <a:endParaRPr lang="en-US" sz="3200" dirty="0" smtClean="0"/>
          </a:p>
          <a:p>
            <a:r>
              <a:rPr lang="en-US" sz="3200" dirty="0" smtClean="0"/>
              <a:t>“If anyone is thirsty, let him come to Me and drink.” (7:37)</a:t>
            </a:r>
          </a:p>
        </p:txBody>
      </p:sp>
    </p:spTree>
    <p:extLst>
      <p:ext uri="{BB962C8B-B14F-4D97-AF65-F5344CB8AC3E}">
        <p14:creationId xmlns:p14="http://schemas.microsoft.com/office/powerpoint/2010/main" val="1982577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8957" y="1166843"/>
            <a:ext cx="7326086" cy="4524315"/>
          </a:xfrm>
          <a:prstGeom prst="rect">
            <a:avLst/>
          </a:prstGeom>
          <a:noFill/>
        </p:spPr>
        <p:txBody>
          <a:bodyPr wrap="square" rtlCol="0">
            <a:spAutoFit/>
          </a:bodyPr>
          <a:lstStyle/>
          <a:p>
            <a:pPr algn="ctr"/>
            <a:r>
              <a:rPr lang="en-US" sz="3600" dirty="0">
                <a:solidFill>
                  <a:prstClr val="black"/>
                </a:solidFill>
              </a:rPr>
              <a:t>Therefore many other signs Jesus also performed in the presence of the </a:t>
            </a:r>
            <a:r>
              <a:rPr lang="en-US" sz="3600" dirty="0" smtClean="0">
                <a:solidFill>
                  <a:prstClr val="black"/>
                </a:solidFill>
              </a:rPr>
              <a:t>disciples, which </a:t>
            </a:r>
            <a:r>
              <a:rPr lang="en-US" sz="3600" dirty="0">
                <a:solidFill>
                  <a:prstClr val="black"/>
                </a:solidFill>
              </a:rPr>
              <a:t>are not written in this book; but these have been written so that you may believe that Jesus is </a:t>
            </a:r>
            <a:r>
              <a:rPr lang="en-US" sz="3600" dirty="0" smtClean="0">
                <a:solidFill>
                  <a:prstClr val="black"/>
                </a:solidFill>
              </a:rPr>
              <a:t>the Christ, the </a:t>
            </a:r>
            <a:r>
              <a:rPr lang="en-US" sz="3600" dirty="0">
                <a:solidFill>
                  <a:prstClr val="black"/>
                </a:solidFill>
              </a:rPr>
              <a:t>Son of God; and </a:t>
            </a:r>
            <a:r>
              <a:rPr lang="en-US" sz="3600" dirty="0" smtClean="0">
                <a:solidFill>
                  <a:prstClr val="black"/>
                </a:solidFill>
              </a:rPr>
              <a:t>that believing </a:t>
            </a:r>
            <a:r>
              <a:rPr lang="en-US" sz="3600" dirty="0">
                <a:solidFill>
                  <a:prstClr val="black"/>
                </a:solidFill>
              </a:rPr>
              <a:t>you may have life in His name</a:t>
            </a:r>
            <a:r>
              <a:rPr lang="en-US" sz="3600" dirty="0" smtClean="0">
                <a:solidFill>
                  <a:prstClr val="black"/>
                </a:solidFill>
              </a:rPr>
              <a:t>.</a:t>
            </a:r>
          </a:p>
          <a:p>
            <a:pPr algn="ctr"/>
            <a:r>
              <a:rPr lang="en-US" sz="3600" b="1" dirty="0" smtClean="0">
                <a:solidFill>
                  <a:prstClr val="black"/>
                </a:solidFill>
              </a:rPr>
              <a:t>John 20:30-31</a:t>
            </a:r>
          </a:p>
        </p:txBody>
      </p:sp>
    </p:spTree>
    <p:extLst>
      <p:ext uri="{BB962C8B-B14F-4D97-AF65-F5344CB8AC3E}">
        <p14:creationId xmlns:p14="http://schemas.microsoft.com/office/powerpoint/2010/main" val="703405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Jesus is the Son of God</a:t>
            </a:r>
            <a:r>
              <a:rPr lang="en-US" dirty="0" smtClean="0"/>
              <a:t/>
            </a:r>
            <a:br>
              <a:rPr lang="en-US" dirty="0" smtClean="0"/>
            </a:br>
            <a:r>
              <a:rPr lang="en-US" dirty="0" smtClean="0"/>
              <a:t>( John 6:15-21)</a:t>
            </a:r>
            <a:endParaRPr lang="en-US" dirty="0"/>
          </a:p>
        </p:txBody>
      </p:sp>
      <p:sp>
        <p:nvSpPr>
          <p:cNvPr id="3" name="Content Placeholder 2"/>
          <p:cNvSpPr>
            <a:spLocks noGrp="1"/>
          </p:cNvSpPr>
          <p:nvPr>
            <p:ph idx="1"/>
          </p:nvPr>
        </p:nvSpPr>
        <p:spPr>
          <a:xfrm>
            <a:off x="1176865" y="2490135"/>
            <a:ext cx="6798736" cy="3621298"/>
          </a:xfrm>
        </p:spPr>
        <p:txBody>
          <a:bodyPr>
            <a:normAutofit/>
          </a:bodyPr>
          <a:lstStyle/>
          <a:p>
            <a:pPr>
              <a:lnSpc>
                <a:spcPct val="200000"/>
              </a:lnSpc>
              <a:buClr>
                <a:schemeClr val="accent3"/>
              </a:buClr>
            </a:pPr>
            <a:r>
              <a:rPr lang="en-US" sz="3200" b="1" dirty="0" smtClean="0"/>
              <a:t>The God of Creation </a:t>
            </a:r>
            <a:r>
              <a:rPr lang="en-US" sz="3200" dirty="0" smtClean="0"/>
              <a:t>(Genesis 1:1-2)</a:t>
            </a:r>
          </a:p>
        </p:txBody>
      </p:sp>
    </p:spTree>
    <p:extLst>
      <p:ext uri="{BB962C8B-B14F-4D97-AF65-F5344CB8AC3E}">
        <p14:creationId xmlns:p14="http://schemas.microsoft.com/office/powerpoint/2010/main" val="340530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8408" y="1366897"/>
            <a:ext cx="6707185" cy="4124206"/>
          </a:xfrm>
          <a:prstGeom prst="rect">
            <a:avLst/>
          </a:prstGeom>
          <a:noFill/>
        </p:spPr>
        <p:txBody>
          <a:bodyPr wrap="square" rtlCol="0">
            <a:spAutoFit/>
          </a:bodyPr>
          <a:lstStyle/>
          <a:p>
            <a:pPr algn="ctr">
              <a:spcAft>
                <a:spcPts val="1200"/>
              </a:spcAft>
            </a:pPr>
            <a:r>
              <a:rPr lang="en-US" sz="3600" dirty="0"/>
              <a:t>In the beginning God created the heavens and the earth. The earth was formless and void, and darkness was over the surface of the deep, and the Spirit of God was moving over the surface of the </a:t>
            </a:r>
            <a:r>
              <a:rPr lang="en-US" sz="3600" dirty="0" smtClean="0"/>
              <a:t>waters</a:t>
            </a:r>
            <a:r>
              <a:rPr lang="en-US" sz="3600" dirty="0" smtClean="0">
                <a:solidFill>
                  <a:prstClr val="black"/>
                </a:solidFill>
              </a:rPr>
              <a:t>.</a:t>
            </a:r>
          </a:p>
          <a:p>
            <a:pPr algn="ctr"/>
            <a:r>
              <a:rPr lang="en-US" sz="3600" b="1" dirty="0" smtClean="0">
                <a:solidFill>
                  <a:prstClr val="black"/>
                </a:solidFill>
              </a:rPr>
              <a:t>Genesis 1:1-2</a:t>
            </a:r>
          </a:p>
        </p:txBody>
      </p:sp>
    </p:spTree>
    <p:extLst>
      <p:ext uri="{BB962C8B-B14F-4D97-AF65-F5344CB8AC3E}">
        <p14:creationId xmlns:p14="http://schemas.microsoft.com/office/powerpoint/2010/main" val="1077979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Jesus is the Son of God</a:t>
            </a:r>
            <a:r>
              <a:rPr lang="en-US" dirty="0" smtClean="0"/>
              <a:t/>
            </a:r>
            <a:br>
              <a:rPr lang="en-US" dirty="0" smtClean="0"/>
            </a:br>
            <a:r>
              <a:rPr lang="en-US" dirty="0" smtClean="0"/>
              <a:t>( John 6:15-21)</a:t>
            </a:r>
            <a:endParaRPr lang="en-US" dirty="0"/>
          </a:p>
        </p:txBody>
      </p:sp>
      <p:sp>
        <p:nvSpPr>
          <p:cNvPr id="3" name="Content Placeholder 2"/>
          <p:cNvSpPr>
            <a:spLocks noGrp="1"/>
          </p:cNvSpPr>
          <p:nvPr>
            <p:ph idx="1"/>
          </p:nvPr>
        </p:nvSpPr>
        <p:spPr>
          <a:xfrm>
            <a:off x="1176865" y="2490135"/>
            <a:ext cx="6798736" cy="3621298"/>
          </a:xfrm>
        </p:spPr>
        <p:txBody>
          <a:bodyPr>
            <a:normAutofit/>
          </a:bodyPr>
          <a:lstStyle/>
          <a:p>
            <a:pPr>
              <a:lnSpc>
                <a:spcPct val="200000"/>
              </a:lnSpc>
              <a:buClr>
                <a:schemeClr val="accent3"/>
              </a:buClr>
            </a:pPr>
            <a:r>
              <a:rPr lang="en-US" sz="3200" b="1" dirty="0" smtClean="0"/>
              <a:t>The God of Creation </a:t>
            </a:r>
            <a:r>
              <a:rPr lang="en-US" sz="3200" dirty="0" smtClean="0"/>
              <a:t>(Genesis 1:1-2)</a:t>
            </a:r>
          </a:p>
          <a:p>
            <a:pPr>
              <a:lnSpc>
                <a:spcPct val="200000"/>
              </a:lnSpc>
              <a:buClr>
                <a:schemeClr val="accent3"/>
              </a:buClr>
            </a:pPr>
            <a:r>
              <a:rPr lang="en-US" sz="3200" b="1" dirty="0" smtClean="0"/>
              <a:t>The God of Exodus </a:t>
            </a:r>
            <a:r>
              <a:rPr lang="en-US" sz="3200" dirty="0" smtClean="0"/>
              <a:t>(Psalm 77:19-20)</a:t>
            </a:r>
            <a:endParaRPr lang="en-US" sz="3200" b="1" dirty="0" smtClean="0"/>
          </a:p>
        </p:txBody>
      </p:sp>
    </p:spTree>
    <p:extLst>
      <p:ext uri="{BB962C8B-B14F-4D97-AF65-F5344CB8AC3E}">
        <p14:creationId xmlns:p14="http://schemas.microsoft.com/office/powerpoint/2010/main" val="1638474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1209" y="1643896"/>
            <a:ext cx="7381582" cy="3570208"/>
          </a:xfrm>
          <a:prstGeom prst="rect">
            <a:avLst/>
          </a:prstGeom>
          <a:noFill/>
        </p:spPr>
        <p:txBody>
          <a:bodyPr wrap="square" rtlCol="0">
            <a:spAutoFit/>
          </a:bodyPr>
          <a:lstStyle/>
          <a:p>
            <a:pPr algn="ctr">
              <a:spcAft>
                <a:spcPts val="1200"/>
              </a:spcAft>
            </a:pPr>
            <a:r>
              <a:rPr lang="en-US" sz="3600" dirty="0"/>
              <a:t>Your way was in the sea</a:t>
            </a:r>
            <a:br>
              <a:rPr lang="en-US" sz="3600" dirty="0"/>
            </a:br>
            <a:r>
              <a:rPr lang="en-US" sz="3600" dirty="0"/>
              <a:t>And Your paths in the mighty waters,</a:t>
            </a:r>
            <a:br>
              <a:rPr lang="en-US" sz="3600" dirty="0"/>
            </a:br>
            <a:r>
              <a:rPr lang="en-US" sz="3600" dirty="0"/>
              <a:t>And Your footprints may not be known.</a:t>
            </a:r>
            <a:br>
              <a:rPr lang="en-US" sz="3600" dirty="0"/>
            </a:br>
            <a:r>
              <a:rPr lang="en-US" sz="3600" dirty="0"/>
              <a:t>You led Your people like a flock</a:t>
            </a:r>
            <a:br>
              <a:rPr lang="en-US" sz="3600" dirty="0"/>
            </a:br>
            <a:r>
              <a:rPr lang="en-US" sz="3600" dirty="0"/>
              <a:t>By the hand of Moses and </a:t>
            </a:r>
            <a:r>
              <a:rPr lang="en-US" sz="3600" dirty="0" smtClean="0"/>
              <a:t>Aaron</a:t>
            </a:r>
            <a:r>
              <a:rPr lang="en-US" sz="3600" dirty="0" smtClean="0">
                <a:solidFill>
                  <a:prstClr val="black"/>
                </a:solidFill>
              </a:rPr>
              <a:t>.</a:t>
            </a:r>
          </a:p>
          <a:p>
            <a:pPr algn="ctr"/>
            <a:r>
              <a:rPr lang="en-US" sz="3600" b="1" dirty="0" smtClean="0">
                <a:solidFill>
                  <a:prstClr val="black"/>
                </a:solidFill>
              </a:rPr>
              <a:t>Psalm 77:19-20</a:t>
            </a:r>
          </a:p>
        </p:txBody>
      </p:sp>
    </p:spTree>
    <p:extLst>
      <p:ext uri="{BB962C8B-B14F-4D97-AF65-F5344CB8AC3E}">
        <p14:creationId xmlns:p14="http://schemas.microsoft.com/office/powerpoint/2010/main" val="1032989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Jesus is the Son of God</a:t>
            </a:r>
            <a:r>
              <a:rPr lang="en-US" dirty="0" smtClean="0"/>
              <a:t/>
            </a:r>
            <a:br>
              <a:rPr lang="en-US" dirty="0" smtClean="0"/>
            </a:br>
            <a:r>
              <a:rPr lang="en-US" dirty="0" smtClean="0"/>
              <a:t>( John 6:15-21)</a:t>
            </a:r>
            <a:endParaRPr lang="en-US" dirty="0"/>
          </a:p>
        </p:txBody>
      </p:sp>
      <p:sp>
        <p:nvSpPr>
          <p:cNvPr id="3" name="Content Placeholder 2"/>
          <p:cNvSpPr>
            <a:spLocks noGrp="1"/>
          </p:cNvSpPr>
          <p:nvPr>
            <p:ph idx="1"/>
          </p:nvPr>
        </p:nvSpPr>
        <p:spPr>
          <a:xfrm>
            <a:off x="1176865" y="2490135"/>
            <a:ext cx="6798736" cy="3621298"/>
          </a:xfrm>
        </p:spPr>
        <p:txBody>
          <a:bodyPr>
            <a:normAutofit/>
          </a:bodyPr>
          <a:lstStyle/>
          <a:p>
            <a:pPr>
              <a:lnSpc>
                <a:spcPct val="200000"/>
              </a:lnSpc>
              <a:buClr>
                <a:schemeClr val="accent3"/>
              </a:buClr>
            </a:pPr>
            <a:r>
              <a:rPr lang="en-US" sz="3200" b="1" dirty="0" smtClean="0"/>
              <a:t>The God of Creation </a:t>
            </a:r>
            <a:r>
              <a:rPr lang="en-US" sz="3200" dirty="0" smtClean="0"/>
              <a:t>(Genesis 1:1-2)</a:t>
            </a:r>
          </a:p>
          <a:p>
            <a:pPr>
              <a:lnSpc>
                <a:spcPct val="200000"/>
              </a:lnSpc>
              <a:buClr>
                <a:schemeClr val="accent3"/>
              </a:buClr>
            </a:pPr>
            <a:r>
              <a:rPr lang="en-US" sz="3200" b="1" dirty="0" smtClean="0"/>
              <a:t>The God of Exodus </a:t>
            </a:r>
            <a:r>
              <a:rPr lang="en-US" sz="3200" dirty="0" smtClean="0"/>
              <a:t>(Psalm 77:19-20)</a:t>
            </a:r>
            <a:endParaRPr lang="en-US" sz="3200" b="1" dirty="0" smtClean="0"/>
          </a:p>
          <a:p>
            <a:pPr>
              <a:lnSpc>
                <a:spcPct val="200000"/>
              </a:lnSpc>
              <a:buClr>
                <a:schemeClr val="accent3"/>
              </a:buClr>
            </a:pPr>
            <a:r>
              <a:rPr lang="en-US" sz="3200" b="1" dirty="0" smtClean="0"/>
              <a:t>The God of Wisdom </a:t>
            </a:r>
            <a:r>
              <a:rPr lang="en-US" sz="3200" dirty="0" smtClean="0"/>
              <a:t>(Job 9:1-12)</a:t>
            </a:r>
            <a:endParaRPr lang="en-US" sz="3200" dirty="0"/>
          </a:p>
        </p:txBody>
      </p:sp>
    </p:spTree>
    <p:extLst>
      <p:ext uri="{BB962C8B-B14F-4D97-AF65-F5344CB8AC3E}">
        <p14:creationId xmlns:p14="http://schemas.microsoft.com/office/powerpoint/2010/main" val="763408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6782" y="1366897"/>
            <a:ext cx="7510437" cy="4124206"/>
          </a:xfrm>
          <a:prstGeom prst="rect">
            <a:avLst/>
          </a:prstGeom>
          <a:noFill/>
        </p:spPr>
        <p:txBody>
          <a:bodyPr wrap="square" rtlCol="0">
            <a:spAutoFit/>
          </a:bodyPr>
          <a:lstStyle/>
          <a:p>
            <a:pPr algn="ctr">
              <a:spcAft>
                <a:spcPts val="1200"/>
              </a:spcAft>
            </a:pPr>
            <a:r>
              <a:rPr lang="en-US" sz="3600" dirty="0" smtClean="0"/>
              <a:t>“</a:t>
            </a:r>
            <a:r>
              <a:rPr lang="en-US" sz="3600" dirty="0"/>
              <a:t>It is God who removes the mountains, they know not </a:t>
            </a:r>
            <a:r>
              <a:rPr lang="en-US" sz="3600" dirty="0" smtClean="0"/>
              <a:t>how </a:t>
            </a:r>
            <a:r>
              <a:rPr lang="mr-IN" sz="3600" dirty="0" smtClean="0"/>
              <a:t>…</a:t>
            </a:r>
            <a:r>
              <a:rPr lang="en-US" sz="3600" dirty="0"/>
              <a:t/>
            </a:r>
            <a:br>
              <a:rPr lang="en-US" sz="3600" dirty="0"/>
            </a:br>
            <a:r>
              <a:rPr lang="en-US" sz="3600" dirty="0"/>
              <a:t>Who alone stretches out the heavens</a:t>
            </a:r>
            <a:br>
              <a:rPr lang="en-US" sz="3600" dirty="0"/>
            </a:br>
            <a:r>
              <a:rPr lang="en-US" sz="3600" dirty="0"/>
              <a:t>And tramples down the waves of the sea</a:t>
            </a:r>
            <a:r>
              <a:rPr lang="en-US" sz="3600" dirty="0" smtClean="0"/>
              <a:t>;</a:t>
            </a:r>
            <a:r>
              <a:rPr lang="en-US" sz="3600" dirty="0"/>
              <a:t/>
            </a:r>
            <a:br>
              <a:rPr lang="en-US" sz="3600" dirty="0"/>
            </a:br>
            <a:r>
              <a:rPr lang="mr-IN" sz="3600" dirty="0" smtClean="0"/>
              <a:t>…</a:t>
            </a:r>
            <a:r>
              <a:rPr lang="en-US" sz="3600" dirty="0" smtClean="0"/>
              <a:t> Who</a:t>
            </a:r>
            <a:r>
              <a:rPr lang="en-US" sz="3600" dirty="0"/>
              <a:t> does great things, unfathomable,</a:t>
            </a:r>
            <a:br>
              <a:rPr lang="en-US" sz="3600" dirty="0"/>
            </a:br>
            <a:r>
              <a:rPr lang="en-US" sz="3600" dirty="0"/>
              <a:t>And wondrous works without number</a:t>
            </a:r>
            <a:r>
              <a:rPr lang="en-US" sz="3600" dirty="0" smtClean="0"/>
              <a:t>.</a:t>
            </a:r>
            <a:endParaRPr lang="en-US" sz="3600" dirty="0" smtClean="0">
              <a:solidFill>
                <a:prstClr val="black"/>
              </a:solidFill>
            </a:endParaRPr>
          </a:p>
          <a:p>
            <a:pPr algn="ctr"/>
            <a:r>
              <a:rPr lang="en-US" sz="3600" b="1" dirty="0" smtClean="0">
                <a:solidFill>
                  <a:prstClr val="black"/>
                </a:solidFill>
              </a:rPr>
              <a:t>Job 9:1-12</a:t>
            </a:r>
          </a:p>
        </p:txBody>
      </p:sp>
    </p:spTree>
    <p:extLst>
      <p:ext uri="{BB962C8B-B14F-4D97-AF65-F5344CB8AC3E}">
        <p14:creationId xmlns:p14="http://schemas.microsoft.com/office/powerpoint/2010/main" val="1022420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Jesus is the Son of God</a:t>
            </a:r>
            <a:r>
              <a:rPr lang="en-US" dirty="0" smtClean="0"/>
              <a:t/>
            </a:r>
            <a:br>
              <a:rPr lang="en-US" dirty="0" smtClean="0"/>
            </a:br>
            <a:r>
              <a:rPr lang="en-US" dirty="0" smtClean="0"/>
              <a:t>( John 6:15-21)</a:t>
            </a:r>
            <a:endParaRPr lang="en-US" dirty="0"/>
          </a:p>
        </p:txBody>
      </p:sp>
      <p:sp>
        <p:nvSpPr>
          <p:cNvPr id="3" name="Content Placeholder 2"/>
          <p:cNvSpPr>
            <a:spLocks noGrp="1"/>
          </p:cNvSpPr>
          <p:nvPr>
            <p:ph idx="1"/>
          </p:nvPr>
        </p:nvSpPr>
        <p:spPr>
          <a:xfrm>
            <a:off x="1176865" y="2490135"/>
            <a:ext cx="6798736" cy="3621298"/>
          </a:xfrm>
        </p:spPr>
        <p:txBody>
          <a:bodyPr>
            <a:normAutofit/>
          </a:bodyPr>
          <a:lstStyle/>
          <a:p>
            <a:pPr>
              <a:lnSpc>
                <a:spcPct val="200000"/>
              </a:lnSpc>
              <a:buClr>
                <a:schemeClr val="accent3"/>
              </a:buClr>
            </a:pPr>
            <a:r>
              <a:rPr lang="en-US" sz="3200" b="1" dirty="0" smtClean="0"/>
              <a:t>The God of Creation </a:t>
            </a:r>
            <a:r>
              <a:rPr lang="en-US" sz="3200" dirty="0" smtClean="0"/>
              <a:t>(Genesis 1:1-2)</a:t>
            </a:r>
          </a:p>
          <a:p>
            <a:pPr>
              <a:lnSpc>
                <a:spcPct val="200000"/>
              </a:lnSpc>
              <a:buClr>
                <a:schemeClr val="accent3"/>
              </a:buClr>
            </a:pPr>
            <a:r>
              <a:rPr lang="en-US" sz="3200" b="1" dirty="0" smtClean="0"/>
              <a:t>The God of Exodus </a:t>
            </a:r>
            <a:r>
              <a:rPr lang="en-US" sz="3200" dirty="0" smtClean="0"/>
              <a:t>(Psalm 77:19-20)</a:t>
            </a:r>
            <a:endParaRPr lang="en-US" sz="3200" b="1" dirty="0" smtClean="0"/>
          </a:p>
          <a:p>
            <a:pPr>
              <a:lnSpc>
                <a:spcPct val="200000"/>
              </a:lnSpc>
              <a:buClr>
                <a:schemeClr val="accent3"/>
              </a:buClr>
            </a:pPr>
            <a:r>
              <a:rPr lang="en-US" sz="3200" b="1" dirty="0" smtClean="0"/>
              <a:t>The God of Wisdom </a:t>
            </a:r>
            <a:r>
              <a:rPr lang="en-US" sz="3200" dirty="0" smtClean="0"/>
              <a:t>(Job 9:1-12)</a:t>
            </a:r>
            <a:endParaRPr lang="en-US" sz="3200" dirty="0"/>
          </a:p>
        </p:txBody>
      </p:sp>
    </p:spTree>
    <p:extLst>
      <p:ext uri="{BB962C8B-B14F-4D97-AF65-F5344CB8AC3E}">
        <p14:creationId xmlns:p14="http://schemas.microsoft.com/office/powerpoint/2010/main" val="642233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5181</TotalTime>
  <Words>204</Words>
  <Application>Microsoft Macintosh PowerPoint</Application>
  <PresentationFormat>On-screen Show (4:3)</PresentationFormat>
  <Paragraphs>44</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Garamond</vt:lpstr>
      <vt:lpstr>Mangal</vt:lpstr>
      <vt:lpstr>Arial</vt:lpstr>
      <vt:lpstr>Organic</vt:lpstr>
      <vt:lpstr>Walking on the Water</vt:lpstr>
      <vt:lpstr>PowerPoint Presentation</vt:lpstr>
      <vt:lpstr>Jesus is the Son of God ( John 6:15-21)</vt:lpstr>
      <vt:lpstr>PowerPoint Presentation</vt:lpstr>
      <vt:lpstr>Jesus is the Son of God ( John 6:15-21)</vt:lpstr>
      <vt:lpstr>PowerPoint Presentation</vt:lpstr>
      <vt:lpstr>Jesus is the Son of God ( John 6:15-21)</vt:lpstr>
      <vt:lpstr>PowerPoint Presentation</vt:lpstr>
      <vt:lpstr>Jesus is the Son of God ( John 6:15-21)</vt:lpstr>
      <vt:lpstr>“It is I; do not be afraid” ( John 6:20 )</vt:lpstr>
      <vt:lpstr>PowerPoint Presentation</vt:lpstr>
      <vt:lpstr>Walking on the Water</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78</cp:revision>
  <cp:lastPrinted>2020-08-15T18:56:07Z</cp:lastPrinted>
  <dcterms:created xsi:type="dcterms:W3CDTF">2020-04-26T00:05:47Z</dcterms:created>
  <dcterms:modified xsi:type="dcterms:W3CDTF">2020-08-16T03:27:12Z</dcterms:modified>
</cp:coreProperties>
</file>