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86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2" r:id="rId3"/>
    <p:sldId id="291" r:id="rId4"/>
    <p:sldId id="292" r:id="rId5"/>
    <p:sldId id="296" r:id="rId6"/>
    <p:sldId id="298" r:id="rId7"/>
    <p:sldId id="302" r:id="rId8"/>
    <p:sldId id="301" r:id="rId9"/>
    <p:sldId id="299" r:id="rId10"/>
    <p:sldId id="300" r:id="rId11"/>
    <p:sldId id="268" r:id="rId1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581"/>
    <p:restoredTop sz="95407"/>
  </p:normalViewPr>
  <p:slideViewPr>
    <p:cSldViewPr snapToGrid="0" snapToObjects="1">
      <p:cViewPr>
        <p:scale>
          <a:sx n="110" d="100"/>
          <a:sy n="110" d="100"/>
        </p:scale>
        <p:origin x="14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682101-051B-6E47-BE8C-90D0F5173367}" type="datetimeFigureOut">
              <a:rPr lang="en-US" smtClean="0"/>
              <a:t>9/26/20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EE6F0-C11C-CD44-B9E7-826738424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801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BC0B2-5E5B-7F4C-B350-6C7859303559}" type="datetimeFigureOut">
              <a:rPr lang="en-US" smtClean="0"/>
              <a:t>9/26/20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5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5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5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90635-0EE2-4B4F-9630-CF95F6B3E2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2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90635-0EE2-4B4F-9630-CF95F6B3E2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9237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90635-0EE2-4B4F-9630-CF95F6B3E2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001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90635-0EE2-4B4F-9630-CF95F6B3E2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756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90635-0EE2-4B4F-9630-CF95F6B3E2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39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90635-0EE2-4B4F-9630-CF95F6B3E2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863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90635-0EE2-4B4F-9630-CF95F6B3E2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11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90635-0EE2-4B4F-9630-CF95F6B3E2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131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90635-0EE2-4B4F-9630-CF95F6B3E2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01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90635-0EE2-4B4F-9630-CF95F6B3E2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1448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90635-0EE2-4B4F-9630-CF95F6B3E2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95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90635-0EE2-4B4F-9630-CF95F6B3E2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96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E70D5525-A2AC-5B4E-9FBA-9BC3A5B1F579}" type="datetimeFigureOut">
              <a:rPr lang="en-US" smtClean="0"/>
              <a:t>9/26/20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04353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9/26/20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6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9/26/20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14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9/26/20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5273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9/26/20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516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9/26/20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080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9/26/20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0345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9/26/20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49113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9/26/20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12663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9/26/20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1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9/26/20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0824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9/26/20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8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9/26/20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9634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9/26/20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3626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9/26/20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006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9/26/20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58869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D5525-A2AC-5B4E-9FBA-9BC3A5B1F579}" type="datetimeFigureOut">
              <a:rPr lang="en-US" smtClean="0"/>
              <a:t>9/26/20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47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70D5525-A2AC-5B4E-9FBA-9BC3A5B1F579}" type="datetimeFigureOut">
              <a:rPr lang="en-US" smtClean="0"/>
              <a:t>9/26/20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E3C6152-C1A4-1B42-A66A-BD42F977F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096" r:id="rId10"/>
    <p:sldLayoutId id="2147484097" r:id="rId11"/>
    <p:sldLayoutId id="2147484098" r:id="rId12"/>
    <p:sldLayoutId id="2147484099" r:id="rId13"/>
    <p:sldLayoutId id="2147484100" r:id="rId14"/>
    <p:sldLayoutId id="2147484101" r:id="rId15"/>
    <p:sldLayoutId id="2147484102" r:id="rId16"/>
    <p:sldLayoutId id="214748410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Man Born Blind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63602"/>
            <a:ext cx="5308866" cy="1980670"/>
          </a:xfrm>
        </p:spPr>
        <p:txBody>
          <a:bodyPr>
            <a:noAutofit/>
          </a:bodyPr>
          <a:lstStyle/>
          <a:p>
            <a:r>
              <a:rPr lang="en-US" sz="3200" b="1" dirty="0"/>
              <a:t>John </a:t>
            </a:r>
            <a:r>
              <a:rPr lang="en-US" sz="3200" b="1" dirty="0" smtClean="0"/>
              <a:t>9:1-7</a:t>
            </a:r>
            <a:endParaRPr lang="en-US" sz="3200" dirty="0" smtClean="0"/>
          </a:p>
          <a:p>
            <a:r>
              <a:rPr lang="en-US" sz="3200" dirty="0" smtClean="0"/>
              <a:t>“That the works of God might be displayed in him.” (9:3)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61520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Being Blind, That We May See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9212" y="2490135"/>
            <a:ext cx="6485576" cy="3621298"/>
          </a:xfrm>
        </p:spPr>
        <p:txBody>
          <a:bodyPr>
            <a:normAutofit/>
          </a:bodyPr>
          <a:lstStyle/>
          <a:p>
            <a:pPr>
              <a:buClr>
                <a:schemeClr val="accent3"/>
              </a:buClr>
            </a:pPr>
            <a:r>
              <a:rPr lang="en-US" sz="3200" dirty="0" smtClean="0"/>
              <a:t>Acknowledge our own ignorance.</a:t>
            </a:r>
          </a:p>
          <a:p>
            <a:pPr>
              <a:buClr>
                <a:schemeClr val="accent3"/>
              </a:buClr>
            </a:pPr>
            <a:r>
              <a:rPr lang="en-US" sz="3200" dirty="0" smtClean="0"/>
              <a:t>Confess Jesus as the Word and Truth.</a:t>
            </a:r>
          </a:p>
          <a:p>
            <a:pPr>
              <a:buClr>
                <a:schemeClr val="accent3"/>
              </a:buClr>
            </a:pPr>
            <a:r>
              <a:rPr lang="en-US" sz="3200" dirty="0" smtClean="0"/>
              <a:t>Humbly learn and follow Him.</a:t>
            </a:r>
          </a:p>
          <a:p>
            <a:pPr>
              <a:buClr>
                <a:schemeClr val="accent3"/>
              </a:buClr>
            </a:pPr>
            <a:r>
              <a:rPr lang="en-US" sz="3200" dirty="0" smtClean="0"/>
              <a:t>Avoid the arrogance of knowledge.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5466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Man Born Blind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63601"/>
            <a:ext cx="5308866" cy="1749177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John </a:t>
            </a:r>
            <a:r>
              <a:rPr lang="en-US" sz="3200" b="1" dirty="0" smtClean="0"/>
              <a:t>8 </a:t>
            </a:r>
            <a:r>
              <a:rPr lang="mr-IN" sz="3200" b="1" dirty="0" smtClean="0"/>
              <a:t>–</a:t>
            </a:r>
            <a:r>
              <a:rPr lang="en-US" sz="3200" b="1" dirty="0" smtClean="0"/>
              <a:t> </a:t>
            </a:r>
            <a:r>
              <a:rPr lang="en-US" sz="3200" b="1" dirty="0" smtClean="0"/>
              <a:t>9</a:t>
            </a:r>
            <a:endParaRPr lang="en-US" sz="3200" dirty="0" smtClean="0"/>
          </a:p>
          <a:p>
            <a:r>
              <a:rPr lang="en-US" sz="3200" dirty="0" smtClean="0"/>
              <a:t>“He who is of God hears the words of God.” (</a:t>
            </a:r>
            <a:r>
              <a:rPr lang="en-US" sz="3200" dirty="0" smtClean="0"/>
              <a:t>8:47</a:t>
            </a:r>
            <a:r>
              <a:rPr lang="en-US" sz="3200" dirty="0" smtClean="0"/>
              <a:t>)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98257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Work of God in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7513" y="2490135"/>
            <a:ext cx="6448975" cy="3621298"/>
          </a:xfrm>
        </p:spPr>
        <p:txBody>
          <a:bodyPr>
            <a:noAutofit/>
          </a:bodyPr>
          <a:lstStyle/>
          <a:p>
            <a:pPr marL="0" indent="0" algn="ctr">
              <a:spcAft>
                <a:spcPts val="1200"/>
              </a:spcAft>
              <a:buClr>
                <a:schemeClr val="accent3"/>
              </a:buClr>
              <a:buNone/>
            </a:pPr>
            <a:r>
              <a:rPr lang="en-US" sz="3600" dirty="0" smtClean="0"/>
              <a:t>“While I am in the world, I am the       Light of the world.” (John 9:5)</a:t>
            </a:r>
          </a:p>
          <a:p>
            <a:pPr marL="0" indent="0" algn="ctr">
              <a:spcAft>
                <a:spcPts val="1200"/>
              </a:spcAft>
              <a:buClr>
                <a:schemeClr val="accent3"/>
              </a:buClr>
              <a:buNone/>
            </a:pPr>
            <a:r>
              <a:rPr lang="en-US" sz="3600" dirty="0" smtClean="0"/>
              <a:t>“For judgment I came into this world, so that those who do not see may see, and that those who see may become blind.” (9:39)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4053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The Blind See; the Seeing Blind</a:t>
            </a:r>
            <a:br>
              <a:rPr lang="en-US" sz="4400" dirty="0" smtClean="0"/>
            </a:br>
            <a:r>
              <a:rPr lang="en-US" dirty="0" smtClean="0"/>
              <a:t>( </a:t>
            </a:r>
            <a:r>
              <a:rPr lang="en-US" dirty="0" smtClean="0"/>
              <a:t>John 9:8-41)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949124" y="2487168"/>
            <a:ext cx="3565302" cy="34472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The Man Born Blind</a:t>
            </a:r>
          </a:p>
          <a:p>
            <a:r>
              <a:rPr lang="en-US" sz="2800" dirty="0" smtClean="0"/>
              <a:t>I don’t know (12)</a:t>
            </a:r>
          </a:p>
          <a:p>
            <a:r>
              <a:rPr lang="en-US" sz="2800" dirty="0" smtClean="0"/>
              <a:t>He is a prophet (17)</a:t>
            </a:r>
          </a:p>
          <a:p>
            <a:r>
              <a:rPr lang="en-US" sz="2800" dirty="0" smtClean="0"/>
              <a:t>One thing I know (25)</a:t>
            </a:r>
          </a:p>
          <a:p>
            <a:r>
              <a:rPr lang="en-US" sz="2800" dirty="0" smtClean="0"/>
              <a:t>Lord, I believe (38)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746494" cy="34472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The Opposition</a:t>
            </a:r>
          </a:p>
          <a:p>
            <a:r>
              <a:rPr lang="en-US" sz="2800" dirty="0" smtClean="0"/>
              <a:t>Not from God (16)</a:t>
            </a:r>
          </a:p>
          <a:p>
            <a:r>
              <a:rPr lang="en-US" sz="2800" dirty="0" smtClean="0"/>
              <a:t>Afraid of the Jews (22)</a:t>
            </a:r>
          </a:p>
          <a:p>
            <a:r>
              <a:rPr lang="en-US" sz="2800" dirty="0" smtClean="0"/>
              <a:t>This man’s a sinner (24)</a:t>
            </a:r>
          </a:p>
          <a:p>
            <a:r>
              <a:rPr lang="en-US" sz="2800" dirty="0" smtClean="0"/>
              <a:t>We are not blind (40)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847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37548"/>
            <a:ext cx="6798734" cy="1270081"/>
          </a:xfrm>
        </p:spPr>
        <p:txBody>
          <a:bodyPr>
            <a:normAutofit/>
          </a:bodyPr>
          <a:lstStyle/>
          <a:p>
            <a:r>
              <a:rPr lang="en-US" dirty="0" smtClean="0"/>
              <a:t>Why the Seeing Become Blind</a:t>
            </a:r>
            <a:br>
              <a:rPr lang="en-US" dirty="0" smtClean="0"/>
            </a:br>
            <a:r>
              <a:rPr lang="en-US" sz="3600" dirty="0" smtClean="0"/>
              <a:t>( </a:t>
            </a:r>
            <a:r>
              <a:rPr lang="en-US" sz="3600" dirty="0" smtClean="0"/>
              <a:t>John 8:12-59)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621298"/>
          </a:xfrm>
        </p:spPr>
        <p:txBody>
          <a:bodyPr>
            <a:normAutofit/>
          </a:bodyPr>
          <a:lstStyle/>
          <a:p>
            <a:pPr>
              <a:buClr>
                <a:schemeClr val="accent3"/>
              </a:buClr>
            </a:pPr>
            <a:r>
              <a:rPr lang="en-US" sz="3200" dirty="0" smtClean="0"/>
              <a:t>The heart is set on its own desires.</a:t>
            </a:r>
            <a:endParaRPr lang="en-US" sz="3200" dirty="0"/>
          </a:p>
          <a:p>
            <a:pPr lvl="1">
              <a:buClr>
                <a:schemeClr val="accent3"/>
              </a:buClr>
              <a:buFont typeface="Courier New" charset="0"/>
              <a:buChar char="o"/>
            </a:pPr>
            <a:r>
              <a:rPr lang="en-US" sz="2800" dirty="0" smtClean="0"/>
              <a:t>“you judge according to the flesh” (8:15)</a:t>
            </a:r>
          </a:p>
          <a:p>
            <a:pPr lvl="1">
              <a:buClr>
                <a:schemeClr val="accent3"/>
              </a:buClr>
              <a:buFont typeface="Courier New" charset="0"/>
              <a:buChar char="o"/>
            </a:pPr>
            <a:r>
              <a:rPr lang="en-US" sz="2800" dirty="0" smtClean="0"/>
              <a:t>“you are from below” (8:23)</a:t>
            </a:r>
          </a:p>
          <a:p>
            <a:pPr lvl="1">
              <a:buClr>
                <a:schemeClr val="accent3"/>
              </a:buClr>
              <a:buFont typeface="Courier New" charset="0"/>
              <a:buChar char="o"/>
            </a:pPr>
            <a:r>
              <a:rPr lang="en-US" sz="2800" dirty="0" smtClean="0"/>
              <a:t>“you are of this world” (8:23)</a:t>
            </a:r>
          </a:p>
          <a:p>
            <a:pPr lvl="1">
              <a:buClr>
                <a:schemeClr val="accent3"/>
              </a:buClr>
              <a:buFont typeface="Courier New" charset="0"/>
              <a:buChar char="o"/>
            </a:pPr>
            <a:r>
              <a:rPr lang="en-US" sz="2800" dirty="0" smtClean="0"/>
              <a:t>“you are of your father the devil” (8:44)</a:t>
            </a:r>
          </a:p>
        </p:txBody>
      </p:sp>
    </p:spTree>
    <p:extLst>
      <p:ext uri="{BB962C8B-B14F-4D97-AF65-F5344CB8AC3E}">
        <p14:creationId xmlns:p14="http://schemas.microsoft.com/office/powerpoint/2010/main" val="763408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the Seeing Become Blind</a:t>
            </a:r>
            <a:br>
              <a:rPr lang="en-US" dirty="0"/>
            </a:br>
            <a:r>
              <a:rPr lang="en-US" sz="3600" dirty="0"/>
              <a:t>( John 8:12-59)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621298"/>
          </a:xfrm>
        </p:spPr>
        <p:txBody>
          <a:bodyPr>
            <a:normAutofit/>
          </a:bodyPr>
          <a:lstStyle/>
          <a:p>
            <a:pPr>
              <a:buClr>
                <a:schemeClr val="accent3"/>
              </a:buClr>
            </a:pPr>
            <a:r>
              <a:rPr lang="en-US" sz="3200" dirty="0" smtClean="0"/>
              <a:t>The heart is set on its own desires.</a:t>
            </a:r>
          </a:p>
          <a:p>
            <a:pPr>
              <a:buClr>
                <a:schemeClr val="accent3"/>
              </a:buClr>
            </a:pPr>
            <a:r>
              <a:rPr lang="en-US" sz="3200" dirty="0" smtClean="0"/>
              <a:t>Knowledge becomes willfully selective.</a:t>
            </a:r>
          </a:p>
          <a:p>
            <a:pPr lvl="1">
              <a:buClr>
                <a:schemeClr val="accent3"/>
              </a:buClr>
              <a:buFont typeface="Courier New" charset="0"/>
              <a:buChar char="o"/>
            </a:pPr>
            <a:r>
              <a:rPr lang="en-US" sz="2800" dirty="0" smtClean="0"/>
              <a:t>“Will he kill himself?” (8:22)</a:t>
            </a:r>
          </a:p>
          <a:p>
            <a:pPr lvl="1">
              <a:buClr>
                <a:schemeClr val="accent3"/>
              </a:buClr>
              <a:buFont typeface="Courier New" charset="0"/>
              <a:buChar char="o"/>
            </a:pPr>
            <a:r>
              <a:rPr lang="en-US" sz="2800" dirty="0" smtClean="0"/>
              <a:t>“We </a:t>
            </a:r>
            <a:r>
              <a:rPr lang="mr-IN" sz="2800" dirty="0" smtClean="0"/>
              <a:t>…</a:t>
            </a:r>
            <a:r>
              <a:rPr lang="en-US" sz="2800" dirty="0" smtClean="0"/>
              <a:t> have never been enslaved” (8:33)</a:t>
            </a:r>
          </a:p>
          <a:p>
            <a:pPr lvl="1">
              <a:buClr>
                <a:schemeClr val="accent3"/>
              </a:buClr>
              <a:buFont typeface="Courier New" charset="0"/>
              <a:buChar char="o"/>
            </a:pPr>
            <a:r>
              <a:rPr lang="en-US" sz="2800" dirty="0" smtClean="0"/>
              <a:t>“We know that you have a demon” (8:52)</a:t>
            </a:r>
          </a:p>
        </p:txBody>
      </p:sp>
    </p:spTree>
    <p:extLst>
      <p:ext uri="{BB962C8B-B14F-4D97-AF65-F5344CB8AC3E}">
        <p14:creationId xmlns:p14="http://schemas.microsoft.com/office/powerpoint/2010/main" val="79299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the Seeing Become Blind</a:t>
            </a:r>
            <a:br>
              <a:rPr lang="en-US" dirty="0"/>
            </a:br>
            <a:r>
              <a:rPr lang="en-US" sz="3600" dirty="0"/>
              <a:t>( John 8:12-59)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621298"/>
          </a:xfrm>
        </p:spPr>
        <p:txBody>
          <a:bodyPr>
            <a:normAutofit/>
          </a:bodyPr>
          <a:lstStyle/>
          <a:p>
            <a:pPr>
              <a:buClr>
                <a:schemeClr val="accent3"/>
              </a:buClr>
            </a:pPr>
            <a:r>
              <a:rPr lang="en-US" sz="3200" dirty="0" smtClean="0"/>
              <a:t>The heart is set on its own desires.</a:t>
            </a:r>
          </a:p>
          <a:p>
            <a:pPr>
              <a:buClr>
                <a:schemeClr val="accent3"/>
              </a:buClr>
            </a:pPr>
            <a:r>
              <a:rPr lang="en-US" sz="3200" dirty="0" smtClean="0"/>
              <a:t>Knowledge becomes willfully selective.</a:t>
            </a:r>
          </a:p>
          <a:p>
            <a:pPr>
              <a:buClr>
                <a:schemeClr val="accent3"/>
              </a:buClr>
            </a:pPr>
            <a:r>
              <a:rPr lang="en-US" sz="3200" dirty="0" smtClean="0"/>
              <a:t>Sin becomes more and more enslaving.</a:t>
            </a:r>
          </a:p>
          <a:p>
            <a:pPr lvl="1">
              <a:buClr>
                <a:schemeClr val="accent3"/>
              </a:buClr>
              <a:buFont typeface="Courier New" charset="0"/>
              <a:buChar char="o"/>
            </a:pPr>
            <a:r>
              <a:rPr lang="en-US" sz="2800" dirty="0" smtClean="0"/>
              <a:t>“you will die in your sins” (8:24)</a:t>
            </a:r>
          </a:p>
          <a:p>
            <a:pPr lvl="1">
              <a:buClr>
                <a:schemeClr val="accent3"/>
              </a:buClr>
              <a:buFont typeface="Courier New" charset="0"/>
              <a:buChar char="o"/>
            </a:pPr>
            <a:r>
              <a:rPr lang="en-US" sz="2800" dirty="0" smtClean="0"/>
              <a:t>“who practices sin is a slave to sin” (8:34)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092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63239" y="1182848"/>
            <a:ext cx="7417523" cy="4951734"/>
          </a:xfrm>
        </p:spPr>
        <p:txBody>
          <a:bodyPr>
            <a:noAutofit/>
          </a:bodyPr>
          <a:lstStyle/>
          <a:p>
            <a:pPr marL="0" indent="0" algn="ctr">
              <a:spcAft>
                <a:spcPts val="1800"/>
              </a:spcAft>
              <a:buClr>
                <a:schemeClr val="accent3"/>
              </a:buClr>
              <a:buNone/>
            </a:pPr>
            <a:r>
              <a:rPr lang="en-US" sz="3600" dirty="0"/>
              <a:t>I</a:t>
            </a:r>
            <a:r>
              <a:rPr lang="en-US" sz="3600" dirty="0" smtClean="0"/>
              <a:t>n </a:t>
            </a:r>
            <a:r>
              <a:rPr lang="en-US" sz="3600" dirty="0"/>
              <a:t>him was life, and the life was the light of men. </a:t>
            </a:r>
            <a:r>
              <a:rPr lang="en-US" sz="3600" dirty="0" smtClean="0"/>
              <a:t>The </a:t>
            </a:r>
            <a:r>
              <a:rPr lang="en-US" sz="3600" dirty="0"/>
              <a:t>light shines in the darkness, and the darkness has not overcome </a:t>
            </a:r>
            <a:r>
              <a:rPr lang="en-US" sz="3600" dirty="0" smtClean="0"/>
              <a:t>[comprehended] it. (John 1:4-5)</a:t>
            </a:r>
          </a:p>
          <a:p>
            <a:pPr marL="0" indent="0" algn="ctr">
              <a:spcAft>
                <a:spcPts val="1800"/>
              </a:spcAft>
              <a:buClr>
                <a:schemeClr val="accent3"/>
              </a:buClr>
              <a:buNone/>
            </a:pPr>
            <a:r>
              <a:rPr lang="en-US" sz="3600" dirty="0" smtClean="0"/>
              <a:t>And this </a:t>
            </a:r>
            <a:r>
              <a:rPr lang="en-US" sz="3600" dirty="0"/>
              <a:t>is the judgment: the light has come into </a:t>
            </a:r>
            <a:r>
              <a:rPr lang="en-US" sz="3600" dirty="0" smtClean="0"/>
              <a:t>the world</a:t>
            </a:r>
            <a:r>
              <a:rPr lang="en-US" sz="3600" dirty="0"/>
              <a:t>, and people loved the darkness rather than the light because their works were evil</a:t>
            </a:r>
            <a:r>
              <a:rPr lang="en-US" sz="3600" dirty="0" smtClean="0"/>
              <a:t>. (3:19)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7236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the Seeing Become Blind</a:t>
            </a:r>
            <a:br>
              <a:rPr lang="en-US" dirty="0"/>
            </a:br>
            <a:r>
              <a:rPr lang="en-US" sz="3600" dirty="0"/>
              <a:t>( John 8:12-59)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621298"/>
          </a:xfrm>
        </p:spPr>
        <p:txBody>
          <a:bodyPr>
            <a:normAutofit/>
          </a:bodyPr>
          <a:lstStyle/>
          <a:p>
            <a:pPr>
              <a:buClr>
                <a:schemeClr val="accent3"/>
              </a:buClr>
            </a:pPr>
            <a:r>
              <a:rPr lang="en-US" sz="3200" dirty="0" smtClean="0"/>
              <a:t>The heart is set on its own desires.</a:t>
            </a:r>
          </a:p>
          <a:p>
            <a:pPr>
              <a:buClr>
                <a:schemeClr val="accent3"/>
              </a:buClr>
            </a:pPr>
            <a:r>
              <a:rPr lang="en-US" sz="3200" dirty="0" smtClean="0"/>
              <a:t>Knowledge becomes willfully selective.</a:t>
            </a:r>
          </a:p>
          <a:p>
            <a:pPr>
              <a:buClr>
                <a:schemeClr val="accent3"/>
              </a:buClr>
            </a:pPr>
            <a:r>
              <a:rPr lang="en-US" sz="3200" dirty="0" smtClean="0"/>
              <a:t>Sin becomes more and more enslaving.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30071" y="4722472"/>
            <a:ext cx="3692324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/>
              <a:t>What about us?</a:t>
            </a:r>
            <a:endParaRPr lang="en-US" sz="4000" b="1"/>
          </a:p>
        </p:txBody>
      </p:sp>
    </p:spTree>
    <p:extLst>
      <p:ext uri="{BB962C8B-B14F-4D97-AF65-F5344CB8AC3E}">
        <p14:creationId xmlns:p14="http://schemas.microsoft.com/office/powerpoint/2010/main" val="14350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Blind Receive 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621298"/>
          </a:xfrm>
        </p:spPr>
        <p:txBody>
          <a:bodyPr>
            <a:noAutofit/>
          </a:bodyPr>
          <a:lstStyle/>
          <a:p>
            <a:pPr marL="0" indent="0" algn="ctr">
              <a:spcAft>
                <a:spcPts val="1800"/>
              </a:spcAft>
              <a:buClr>
                <a:schemeClr val="accent3"/>
              </a:buClr>
              <a:buNone/>
            </a:pPr>
            <a:r>
              <a:rPr lang="en-US" sz="3200" dirty="0" smtClean="0"/>
              <a:t>“</a:t>
            </a:r>
            <a:r>
              <a:rPr lang="en-US" sz="3200" dirty="0"/>
              <a:t>I am the light of the world. </a:t>
            </a:r>
            <a:r>
              <a:rPr lang="en-US" sz="3200" dirty="0" smtClean="0"/>
              <a:t>Whoever follows </a:t>
            </a:r>
            <a:r>
              <a:rPr lang="en-US" sz="3200" dirty="0"/>
              <a:t>me will not walk in darkness, but will have the light of life</a:t>
            </a:r>
            <a:r>
              <a:rPr lang="en-US" sz="3200" dirty="0" smtClean="0"/>
              <a:t>.” (John 8:12)</a:t>
            </a:r>
          </a:p>
          <a:p>
            <a:pPr marL="0" indent="0" algn="ctr">
              <a:spcAft>
                <a:spcPts val="1800"/>
              </a:spcAft>
              <a:buClr>
                <a:schemeClr val="accent3"/>
              </a:buClr>
              <a:buNone/>
            </a:pPr>
            <a:r>
              <a:rPr lang="en-US" sz="3200" dirty="0" smtClean="0"/>
              <a:t>“If </a:t>
            </a:r>
            <a:r>
              <a:rPr lang="en-US" sz="3200" dirty="0"/>
              <a:t>you abide in my word, you are truly my disciples, </a:t>
            </a:r>
            <a:r>
              <a:rPr lang="en-US" sz="3200" dirty="0" smtClean="0"/>
              <a:t>and </a:t>
            </a:r>
            <a:r>
              <a:rPr lang="en-US" sz="3200" dirty="0"/>
              <a:t>you will know the truth, and the truth will set you </a:t>
            </a:r>
            <a:r>
              <a:rPr lang="en-US" sz="3200" dirty="0" smtClean="0"/>
              <a:t>free.” (8:31-32)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7478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6060</TotalTime>
  <Words>421</Words>
  <Application>Microsoft Macintosh PowerPoint</Application>
  <PresentationFormat>On-screen Show (4:3)</PresentationFormat>
  <Paragraphs>64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Courier New</vt:lpstr>
      <vt:lpstr>Garamond</vt:lpstr>
      <vt:lpstr>Mangal</vt:lpstr>
      <vt:lpstr>Arial</vt:lpstr>
      <vt:lpstr>Organic</vt:lpstr>
      <vt:lpstr>The Man Born Blind</vt:lpstr>
      <vt:lpstr>The Work of God in Jesus</vt:lpstr>
      <vt:lpstr>The Blind See; the Seeing Blind ( John 9:8-41)</vt:lpstr>
      <vt:lpstr>Why the Seeing Become Blind ( John 8:12-59)</vt:lpstr>
      <vt:lpstr>Why the Seeing Become Blind ( John 8:12-59)</vt:lpstr>
      <vt:lpstr>Why the Seeing Become Blind ( John 8:12-59)</vt:lpstr>
      <vt:lpstr>PowerPoint Presentation</vt:lpstr>
      <vt:lpstr>Why the Seeing Become Blind ( John 8:12-59)</vt:lpstr>
      <vt:lpstr>The Blind Receive Sight</vt:lpstr>
      <vt:lpstr>Being Blind, That We May See</vt:lpstr>
      <vt:lpstr>The Man Born Blind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100</cp:revision>
  <cp:lastPrinted>2020-09-27T00:49:05Z</cp:lastPrinted>
  <dcterms:created xsi:type="dcterms:W3CDTF">2020-04-26T00:05:47Z</dcterms:created>
  <dcterms:modified xsi:type="dcterms:W3CDTF">2020-09-27T01:44:28Z</dcterms:modified>
</cp:coreProperties>
</file>