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6" r:id="rId1"/>
  </p:sldMasterIdLst>
  <p:notesMasterIdLst>
    <p:notesMasterId r:id="rId11"/>
  </p:notesMasterIdLst>
  <p:handoutMasterIdLst>
    <p:handoutMasterId r:id="rId12"/>
  </p:handoutMasterIdLst>
  <p:sldIdLst>
    <p:sldId id="256" r:id="rId2"/>
    <p:sldId id="282" r:id="rId3"/>
    <p:sldId id="292" r:id="rId4"/>
    <p:sldId id="303" r:id="rId5"/>
    <p:sldId id="306" r:id="rId6"/>
    <p:sldId id="305" r:id="rId7"/>
    <p:sldId id="307" r:id="rId8"/>
    <p:sldId id="308" r:id="rId9"/>
    <p:sldId id="268"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48"/>
    <p:restoredTop sz="95407"/>
  </p:normalViewPr>
  <p:slideViewPr>
    <p:cSldViewPr snapToGrid="0" snapToObjects="1">
      <p:cViewPr>
        <p:scale>
          <a:sx n="110" d="100"/>
          <a:sy n="110" d="100"/>
        </p:scale>
        <p:origin x="560" y="208"/>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E5682101-051B-6E47-BE8C-90D0F5173367}" type="datetimeFigureOut">
              <a:rPr lang="en-US" smtClean="0"/>
              <a:t>10/24/20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B1EE6F0-C11C-CD44-B9E7-8267384248D9}" type="slidenum">
              <a:rPr lang="en-US" smtClean="0"/>
              <a:t>‹#›</a:t>
            </a:fld>
            <a:endParaRPr lang="en-US"/>
          </a:p>
        </p:txBody>
      </p:sp>
    </p:spTree>
    <p:extLst>
      <p:ext uri="{BB962C8B-B14F-4D97-AF65-F5344CB8AC3E}">
        <p14:creationId xmlns:p14="http://schemas.microsoft.com/office/powerpoint/2010/main" val="185080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A6BC0B2-5E5B-7F4C-B350-6C7859303559}" type="datetimeFigureOut">
              <a:rPr lang="en-US" smtClean="0"/>
              <a:t>10/24/20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5"/>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5"/>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5"/>
            <a:ext cx="3962400" cy="344487"/>
          </a:xfrm>
          <a:prstGeom prst="rect">
            <a:avLst/>
          </a:prstGeom>
        </p:spPr>
        <p:txBody>
          <a:bodyPr vert="horz" lIns="91440" tIns="45720" rIns="91440" bIns="45720" rtlCol="0" anchor="b"/>
          <a:lstStyle>
            <a:lvl1pPr algn="r">
              <a:defRPr sz="1200"/>
            </a:lvl1pPr>
          </a:lstStyle>
          <a:p>
            <a:fld id="{02090635-0EE2-4B4F-9630-CF95F6B3E247}" type="slidenum">
              <a:rPr lang="en-US" smtClean="0"/>
              <a:t>‹#›</a:t>
            </a:fld>
            <a:endParaRPr lang="en-US"/>
          </a:p>
        </p:txBody>
      </p:sp>
    </p:spTree>
    <p:extLst>
      <p:ext uri="{BB962C8B-B14F-4D97-AF65-F5344CB8AC3E}">
        <p14:creationId xmlns:p14="http://schemas.microsoft.com/office/powerpoint/2010/main" val="156898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1</a:t>
            </a:fld>
            <a:endParaRPr lang="en-US"/>
          </a:p>
        </p:txBody>
      </p:sp>
    </p:spTree>
    <p:extLst>
      <p:ext uri="{BB962C8B-B14F-4D97-AF65-F5344CB8AC3E}">
        <p14:creationId xmlns:p14="http://schemas.microsoft.com/office/powerpoint/2010/main" val="92892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2</a:t>
            </a:fld>
            <a:endParaRPr lang="en-US"/>
          </a:p>
        </p:txBody>
      </p:sp>
    </p:spTree>
    <p:extLst>
      <p:ext uri="{BB962C8B-B14F-4D97-AF65-F5344CB8AC3E}">
        <p14:creationId xmlns:p14="http://schemas.microsoft.com/office/powerpoint/2010/main" val="1240339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3</a:t>
            </a:fld>
            <a:endParaRPr lang="en-US"/>
          </a:p>
        </p:txBody>
      </p:sp>
    </p:spTree>
    <p:extLst>
      <p:ext uri="{BB962C8B-B14F-4D97-AF65-F5344CB8AC3E}">
        <p14:creationId xmlns:p14="http://schemas.microsoft.com/office/powerpoint/2010/main" val="153651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4</a:t>
            </a:fld>
            <a:endParaRPr lang="en-US"/>
          </a:p>
        </p:txBody>
      </p:sp>
    </p:spTree>
    <p:extLst>
      <p:ext uri="{BB962C8B-B14F-4D97-AF65-F5344CB8AC3E}">
        <p14:creationId xmlns:p14="http://schemas.microsoft.com/office/powerpoint/2010/main" val="205109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5</a:t>
            </a:fld>
            <a:endParaRPr lang="en-US"/>
          </a:p>
        </p:txBody>
      </p:sp>
    </p:spTree>
    <p:extLst>
      <p:ext uri="{BB962C8B-B14F-4D97-AF65-F5344CB8AC3E}">
        <p14:creationId xmlns:p14="http://schemas.microsoft.com/office/powerpoint/2010/main" val="159579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6</a:t>
            </a:fld>
            <a:endParaRPr lang="en-US"/>
          </a:p>
        </p:txBody>
      </p:sp>
    </p:spTree>
    <p:extLst>
      <p:ext uri="{BB962C8B-B14F-4D97-AF65-F5344CB8AC3E}">
        <p14:creationId xmlns:p14="http://schemas.microsoft.com/office/powerpoint/2010/main" val="851609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7</a:t>
            </a:fld>
            <a:endParaRPr lang="en-US"/>
          </a:p>
        </p:txBody>
      </p:sp>
    </p:spTree>
    <p:extLst>
      <p:ext uri="{BB962C8B-B14F-4D97-AF65-F5344CB8AC3E}">
        <p14:creationId xmlns:p14="http://schemas.microsoft.com/office/powerpoint/2010/main" val="106625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8</a:t>
            </a:fld>
            <a:endParaRPr lang="en-US"/>
          </a:p>
        </p:txBody>
      </p:sp>
    </p:spTree>
    <p:extLst>
      <p:ext uri="{BB962C8B-B14F-4D97-AF65-F5344CB8AC3E}">
        <p14:creationId xmlns:p14="http://schemas.microsoft.com/office/powerpoint/2010/main" val="14156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9</a:t>
            </a:fld>
            <a:endParaRPr lang="en-US"/>
          </a:p>
        </p:txBody>
      </p:sp>
    </p:spTree>
    <p:extLst>
      <p:ext uri="{BB962C8B-B14F-4D97-AF65-F5344CB8AC3E}">
        <p14:creationId xmlns:p14="http://schemas.microsoft.com/office/powerpoint/2010/main" val="1170756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6E3C6152-C1A4-1B42-A66A-BD42F977F6F0}"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043534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D5525-A2AC-5B4E-9FBA-9BC3A5B1F579}"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6543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01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5273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808751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5080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0345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911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12663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18203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082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0D5525-A2AC-5B4E-9FBA-9BC3A5B1F579}"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23437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0D5525-A2AC-5B4E-9FBA-9BC3A5B1F579}" type="datetimeFigureOut">
              <a:rPr lang="en-US" smtClean="0"/>
              <a:t>10/24/20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C6152-C1A4-1B42-A66A-BD42F977F6F0}"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963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0D5525-A2AC-5B4E-9FBA-9BC3A5B1F579}" type="datetimeFigureOut">
              <a:rPr lang="en-US" smtClean="0"/>
              <a:t>10/24/20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C6152-C1A4-1B42-A66A-BD42F977F6F0}"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3626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D5525-A2AC-5B4E-9FBA-9BC3A5B1F579}" type="datetimeFigureOut">
              <a:rPr lang="en-US" smtClean="0"/>
              <a:t>10/24/20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19434006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D5525-A2AC-5B4E-9FBA-9BC3A5B1F579}"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8869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D5525-A2AC-5B4E-9FBA-9BC3A5B1F579}"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125064766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0D5525-A2AC-5B4E-9FBA-9BC3A5B1F579}" type="datetimeFigureOut">
              <a:rPr lang="en-US" smtClean="0"/>
              <a:t>10/24/20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E3C6152-C1A4-1B42-A66A-BD42F977F6F0}" type="slidenum">
              <a:rPr lang="en-US" smtClean="0"/>
              <a:t>‹#›</a:t>
            </a:fld>
            <a:endParaRPr lang="en-US"/>
          </a:p>
        </p:txBody>
      </p:sp>
    </p:spTree>
    <p:extLst>
      <p:ext uri="{BB962C8B-B14F-4D97-AF65-F5344CB8AC3E}">
        <p14:creationId xmlns:p14="http://schemas.microsoft.com/office/powerpoint/2010/main" val="27266880"/>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 id="2147484099" r:id="rId13"/>
    <p:sldLayoutId id="2147484100" r:id="rId14"/>
    <p:sldLayoutId id="2147484101" r:id="rId15"/>
    <p:sldLayoutId id="2147484102" r:id="rId16"/>
    <p:sldLayoutId id="214748410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Raising of Lazarus</a:t>
            </a:r>
            <a:endParaRPr lang="en-US" dirty="0">
              <a:solidFill>
                <a:schemeClr val="tx1"/>
              </a:solidFill>
            </a:endParaRPr>
          </a:p>
        </p:txBody>
      </p:sp>
      <p:sp>
        <p:nvSpPr>
          <p:cNvPr id="3" name="Subtitle 2"/>
          <p:cNvSpPr>
            <a:spLocks noGrp="1"/>
          </p:cNvSpPr>
          <p:nvPr>
            <p:ph type="subTitle" idx="1"/>
          </p:nvPr>
        </p:nvSpPr>
        <p:spPr>
          <a:xfrm>
            <a:off x="1921934" y="3563602"/>
            <a:ext cx="5308866" cy="1980670"/>
          </a:xfrm>
        </p:spPr>
        <p:txBody>
          <a:bodyPr>
            <a:noAutofit/>
          </a:bodyPr>
          <a:lstStyle/>
          <a:p>
            <a:r>
              <a:rPr lang="en-US" sz="3200" b="1" dirty="0"/>
              <a:t>John </a:t>
            </a:r>
            <a:r>
              <a:rPr lang="en-US" sz="3200" b="1" dirty="0" smtClean="0"/>
              <a:t>11</a:t>
            </a:r>
            <a:endParaRPr lang="en-US" sz="3200" dirty="0" smtClean="0"/>
          </a:p>
          <a:p>
            <a:r>
              <a:rPr lang="en-US" sz="3200" dirty="0" smtClean="0"/>
              <a:t>The 7</a:t>
            </a:r>
            <a:r>
              <a:rPr lang="en-US" sz="3200" baseline="30000" dirty="0" smtClean="0"/>
              <a:t>th</a:t>
            </a:r>
            <a:r>
              <a:rPr lang="en-US" sz="3200" dirty="0" smtClean="0"/>
              <a:t> Sign in John’s Gospel</a:t>
            </a:r>
          </a:p>
        </p:txBody>
      </p:sp>
    </p:spTree>
    <p:extLst>
      <p:ext uri="{BB962C8B-B14F-4D97-AF65-F5344CB8AC3E}">
        <p14:creationId xmlns:p14="http://schemas.microsoft.com/office/powerpoint/2010/main" val="1615201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Why does Jesus do this? </a:t>
            </a:r>
            <a:br>
              <a:rPr lang="en-US" sz="4400" dirty="0" smtClean="0"/>
            </a:br>
            <a:r>
              <a:rPr lang="en-US" sz="4400" dirty="0" smtClean="0"/>
              <a:t>( John 11:1-16 )</a:t>
            </a:r>
            <a:endParaRPr lang="en-US" dirty="0"/>
          </a:p>
        </p:txBody>
      </p:sp>
      <p:sp>
        <p:nvSpPr>
          <p:cNvPr id="3" name="Content Placeholder 2"/>
          <p:cNvSpPr>
            <a:spLocks noGrp="1"/>
          </p:cNvSpPr>
          <p:nvPr>
            <p:ph idx="1"/>
          </p:nvPr>
        </p:nvSpPr>
        <p:spPr>
          <a:xfrm>
            <a:off x="1262189" y="2490135"/>
            <a:ext cx="6619622" cy="2105014"/>
          </a:xfrm>
        </p:spPr>
        <p:txBody>
          <a:bodyPr>
            <a:noAutofit/>
          </a:bodyPr>
          <a:lstStyle/>
          <a:p>
            <a:pPr>
              <a:spcAft>
                <a:spcPts val="0"/>
              </a:spcAft>
              <a:buClr>
                <a:schemeClr val="accent3"/>
              </a:buClr>
            </a:pPr>
            <a:r>
              <a:rPr lang="en-US" sz="3600" dirty="0" smtClean="0"/>
              <a:t>The </a:t>
            </a:r>
            <a:r>
              <a:rPr lang="en-US" sz="3600" dirty="0"/>
              <a:t>g</a:t>
            </a:r>
            <a:r>
              <a:rPr lang="en-US" sz="3600" dirty="0" smtClean="0"/>
              <a:t>lory of God (4)</a:t>
            </a:r>
          </a:p>
          <a:p>
            <a:pPr>
              <a:spcAft>
                <a:spcPts val="0"/>
              </a:spcAft>
              <a:buClr>
                <a:schemeClr val="accent3"/>
              </a:buClr>
            </a:pPr>
            <a:r>
              <a:rPr lang="en-US" sz="3600" dirty="0" smtClean="0"/>
              <a:t>The good of those He loves (5)</a:t>
            </a:r>
          </a:p>
          <a:p>
            <a:pPr>
              <a:spcAft>
                <a:spcPts val="0"/>
              </a:spcAft>
              <a:buClr>
                <a:schemeClr val="accent3"/>
              </a:buClr>
            </a:pPr>
            <a:r>
              <a:rPr lang="en-US" sz="3600" dirty="0" smtClean="0"/>
              <a:t>The faith of His disciples (15)</a:t>
            </a:r>
          </a:p>
        </p:txBody>
      </p:sp>
      <p:sp>
        <p:nvSpPr>
          <p:cNvPr id="4" name="TextBox 3"/>
          <p:cNvSpPr txBox="1"/>
          <p:nvPr/>
        </p:nvSpPr>
        <p:spPr>
          <a:xfrm>
            <a:off x="1067765" y="4653022"/>
            <a:ext cx="7008471" cy="1384995"/>
          </a:xfrm>
          <a:prstGeom prst="rect">
            <a:avLst/>
          </a:prstGeom>
          <a:solidFill>
            <a:schemeClr val="accent3">
              <a:lumMod val="60000"/>
              <a:lumOff val="40000"/>
            </a:schemeClr>
          </a:solidFill>
          <a:ln w="28575">
            <a:solidFill>
              <a:schemeClr val="accent3">
                <a:lumMod val="50000"/>
              </a:schemeClr>
            </a:solidFill>
          </a:ln>
        </p:spPr>
        <p:txBody>
          <a:bodyPr wrap="square" rtlCol="0">
            <a:spAutoFit/>
          </a:bodyPr>
          <a:lstStyle/>
          <a:p>
            <a:pPr algn="ctr"/>
            <a:r>
              <a:rPr lang="en-US" sz="2800" dirty="0" smtClean="0"/>
              <a:t>“These have been written so that you may believe that Jesus is the Christ, the Son of God; and that believing you may have life in </a:t>
            </a:r>
            <a:r>
              <a:rPr lang="en-US" sz="2800" smtClean="0"/>
              <a:t>his name.” (20:31)</a:t>
            </a:r>
            <a:endParaRPr lang="en-US" sz="2800"/>
          </a:p>
        </p:txBody>
      </p:sp>
    </p:spTree>
    <p:extLst>
      <p:ext uri="{BB962C8B-B14F-4D97-AF65-F5344CB8AC3E}">
        <p14:creationId xmlns:p14="http://schemas.microsoft.com/office/powerpoint/2010/main" val="34053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37548"/>
            <a:ext cx="6798734" cy="1270081"/>
          </a:xfrm>
        </p:spPr>
        <p:txBody>
          <a:bodyPr>
            <a:normAutofit fontScale="90000"/>
          </a:bodyPr>
          <a:lstStyle/>
          <a:p>
            <a:r>
              <a:rPr lang="en-US" sz="4400" dirty="0" smtClean="0"/>
              <a:t>So That You May Believe</a:t>
            </a:r>
            <a:r>
              <a:rPr lang="en-US" sz="4400" dirty="0"/>
              <a:t/>
            </a:r>
            <a:br>
              <a:rPr lang="en-US" sz="4400" dirty="0"/>
            </a:br>
            <a:r>
              <a:rPr lang="en-US" sz="4400" dirty="0"/>
              <a:t>( John </a:t>
            </a:r>
            <a:r>
              <a:rPr lang="en-US" sz="4400" dirty="0" smtClean="0"/>
              <a:t>11:17-44 )</a:t>
            </a:r>
            <a:endParaRPr lang="en-US" dirty="0"/>
          </a:p>
        </p:txBody>
      </p:sp>
      <p:sp>
        <p:nvSpPr>
          <p:cNvPr id="3" name="Content Placeholder 2"/>
          <p:cNvSpPr>
            <a:spLocks noGrp="1"/>
          </p:cNvSpPr>
          <p:nvPr>
            <p:ph idx="1"/>
          </p:nvPr>
        </p:nvSpPr>
        <p:spPr>
          <a:xfrm>
            <a:off x="1176865" y="2490135"/>
            <a:ext cx="6798736" cy="3852792"/>
          </a:xfrm>
        </p:spPr>
        <p:txBody>
          <a:bodyPr>
            <a:noAutofit/>
          </a:bodyPr>
          <a:lstStyle/>
          <a:p>
            <a:pPr>
              <a:lnSpc>
                <a:spcPts val="3720"/>
              </a:lnSpc>
              <a:spcBef>
                <a:spcPts val="0"/>
              </a:spcBef>
              <a:spcAft>
                <a:spcPts val="3000"/>
              </a:spcAft>
              <a:buClr>
                <a:schemeClr val="accent3"/>
              </a:buClr>
            </a:pPr>
            <a:r>
              <a:rPr lang="en-US" sz="3600" dirty="0" smtClean="0"/>
              <a:t>“I am the resurrection and the life </a:t>
            </a:r>
            <a:r>
              <a:rPr lang="mr-IN" sz="3600" dirty="0" smtClean="0"/>
              <a:t>…</a:t>
            </a:r>
            <a:r>
              <a:rPr lang="en-US" sz="3600" dirty="0" smtClean="0"/>
              <a:t>Do you believe this?” (25-26)</a:t>
            </a:r>
          </a:p>
          <a:p>
            <a:pPr>
              <a:lnSpc>
                <a:spcPts val="3720"/>
              </a:lnSpc>
              <a:spcBef>
                <a:spcPts val="0"/>
              </a:spcBef>
              <a:spcAft>
                <a:spcPts val="3000"/>
              </a:spcAft>
              <a:buClr>
                <a:schemeClr val="accent3"/>
              </a:buClr>
            </a:pPr>
            <a:r>
              <a:rPr lang="en-US" sz="3600" dirty="0" smtClean="0"/>
              <a:t>“He groaned in the spirit and was troubled</a:t>
            </a:r>
            <a:r>
              <a:rPr lang="mr-IN" sz="3600" dirty="0" smtClean="0"/>
              <a:t>…</a:t>
            </a:r>
            <a:r>
              <a:rPr lang="en-US" sz="3600" dirty="0" smtClean="0"/>
              <a:t>Jesus wept.” (33, 35, 38)</a:t>
            </a:r>
          </a:p>
          <a:p>
            <a:pPr>
              <a:lnSpc>
                <a:spcPts val="3720"/>
              </a:lnSpc>
              <a:spcBef>
                <a:spcPts val="0"/>
              </a:spcBef>
              <a:spcAft>
                <a:spcPts val="3000"/>
              </a:spcAft>
              <a:buClr>
                <a:schemeClr val="accent3"/>
              </a:buClr>
            </a:pPr>
            <a:r>
              <a:rPr lang="en-US" sz="3600" dirty="0" smtClean="0"/>
              <a:t>“Did I not say that if you believe, you will see the glory of God? (40)</a:t>
            </a:r>
            <a:endParaRPr lang="en-US" sz="3600" dirty="0"/>
          </a:p>
        </p:txBody>
      </p:sp>
    </p:spTree>
    <p:extLst>
      <p:ext uri="{BB962C8B-B14F-4D97-AF65-F5344CB8AC3E}">
        <p14:creationId xmlns:p14="http://schemas.microsoft.com/office/powerpoint/2010/main" val="76340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37548"/>
            <a:ext cx="6798734" cy="1270081"/>
          </a:xfrm>
        </p:spPr>
        <p:txBody>
          <a:bodyPr>
            <a:normAutofit fontScale="90000"/>
          </a:bodyPr>
          <a:lstStyle/>
          <a:p>
            <a:r>
              <a:rPr lang="en-US" sz="4400" dirty="0" smtClean="0"/>
              <a:t>Do we grieve the Lord              by a lack of trust?</a:t>
            </a:r>
            <a:endParaRPr lang="en-US" dirty="0"/>
          </a:p>
        </p:txBody>
      </p:sp>
      <p:sp>
        <p:nvSpPr>
          <p:cNvPr id="3" name="Content Placeholder 2"/>
          <p:cNvSpPr>
            <a:spLocks noGrp="1"/>
          </p:cNvSpPr>
          <p:nvPr>
            <p:ph idx="1"/>
          </p:nvPr>
        </p:nvSpPr>
        <p:spPr>
          <a:xfrm>
            <a:off x="1176865" y="2465408"/>
            <a:ext cx="6798736" cy="3692324"/>
          </a:xfrm>
        </p:spPr>
        <p:txBody>
          <a:bodyPr>
            <a:noAutofit/>
          </a:bodyPr>
          <a:lstStyle/>
          <a:p>
            <a:pPr>
              <a:lnSpc>
                <a:spcPct val="150000"/>
              </a:lnSpc>
              <a:buClr>
                <a:schemeClr val="accent3"/>
              </a:buClr>
            </a:pPr>
            <a:r>
              <a:rPr lang="en-US" sz="3600" dirty="0" smtClean="0"/>
              <a:t>More </a:t>
            </a:r>
            <a:r>
              <a:rPr lang="en-US" sz="3600" dirty="0" smtClean="0"/>
              <a:t>about this life than His life?</a:t>
            </a:r>
            <a:endParaRPr lang="en-US" sz="3600" dirty="0" smtClean="0"/>
          </a:p>
          <a:p>
            <a:pPr>
              <a:lnSpc>
                <a:spcPct val="150000"/>
              </a:lnSpc>
              <a:buClr>
                <a:schemeClr val="accent3"/>
              </a:buClr>
            </a:pPr>
            <a:r>
              <a:rPr lang="en-US" sz="3600" dirty="0"/>
              <a:t>F</a:t>
            </a:r>
            <a:r>
              <a:rPr lang="en-US" sz="3600" dirty="0" smtClean="0"/>
              <a:t>ear of death despite </a:t>
            </a:r>
            <a:r>
              <a:rPr lang="en-US" sz="3600" dirty="0" smtClean="0"/>
              <a:t>His promise? </a:t>
            </a:r>
          </a:p>
          <a:p>
            <a:pPr>
              <a:lnSpc>
                <a:spcPct val="150000"/>
              </a:lnSpc>
              <a:buClr>
                <a:schemeClr val="accent3"/>
              </a:buClr>
            </a:pPr>
            <a:r>
              <a:rPr lang="en-US" sz="3600" dirty="0"/>
              <a:t>G</a:t>
            </a:r>
            <a:r>
              <a:rPr lang="en-US" sz="3600" dirty="0" smtClean="0"/>
              <a:t>rief </a:t>
            </a:r>
            <a:r>
              <a:rPr lang="en-US" sz="3600" dirty="0" smtClean="0"/>
              <a:t>“like the rest </a:t>
            </a:r>
            <a:r>
              <a:rPr lang="en-US" sz="3600" dirty="0" smtClean="0"/>
              <a:t>without hope”? </a:t>
            </a:r>
            <a:endParaRPr lang="en-US" sz="3600" dirty="0"/>
          </a:p>
        </p:txBody>
      </p:sp>
    </p:spTree>
    <p:extLst>
      <p:ext uri="{BB962C8B-B14F-4D97-AF65-F5344CB8AC3E}">
        <p14:creationId xmlns:p14="http://schemas.microsoft.com/office/powerpoint/2010/main" val="11601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Why does Jesus do this? </a:t>
            </a:r>
            <a:br>
              <a:rPr lang="en-US" sz="4400" dirty="0" smtClean="0"/>
            </a:br>
            <a:r>
              <a:rPr lang="en-US" sz="4400" dirty="0" smtClean="0"/>
              <a:t>( </a:t>
            </a:r>
            <a:r>
              <a:rPr lang="en-US" sz="4400" dirty="0" smtClean="0"/>
              <a:t>John 11:45-53 )</a:t>
            </a:r>
            <a:endParaRPr lang="en-US" dirty="0"/>
          </a:p>
        </p:txBody>
      </p:sp>
      <p:sp>
        <p:nvSpPr>
          <p:cNvPr id="3" name="Content Placeholder 2"/>
          <p:cNvSpPr>
            <a:spLocks noGrp="1"/>
          </p:cNvSpPr>
          <p:nvPr>
            <p:ph idx="1"/>
          </p:nvPr>
        </p:nvSpPr>
        <p:spPr>
          <a:xfrm>
            <a:off x="1262189" y="2490135"/>
            <a:ext cx="6619622" cy="2105014"/>
          </a:xfrm>
        </p:spPr>
        <p:txBody>
          <a:bodyPr>
            <a:noAutofit/>
          </a:bodyPr>
          <a:lstStyle/>
          <a:p>
            <a:pPr>
              <a:spcAft>
                <a:spcPts val="0"/>
              </a:spcAft>
              <a:buClr>
                <a:schemeClr val="accent3"/>
              </a:buClr>
            </a:pPr>
            <a:r>
              <a:rPr lang="en-US" sz="3600" dirty="0" smtClean="0"/>
              <a:t>The </a:t>
            </a:r>
            <a:r>
              <a:rPr lang="en-US" sz="3600" dirty="0"/>
              <a:t>g</a:t>
            </a:r>
            <a:r>
              <a:rPr lang="en-US" sz="3600" dirty="0" smtClean="0"/>
              <a:t>lory of God (4)</a:t>
            </a:r>
          </a:p>
          <a:p>
            <a:pPr>
              <a:spcAft>
                <a:spcPts val="0"/>
              </a:spcAft>
              <a:buClr>
                <a:schemeClr val="accent3"/>
              </a:buClr>
            </a:pPr>
            <a:r>
              <a:rPr lang="en-US" sz="3600" dirty="0" smtClean="0"/>
              <a:t>The good of those He loves (5)</a:t>
            </a:r>
          </a:p>
          <a:p>
            <a:pPr>
              <a:spcAft>
                <a:spcPts val="0"/>
              </a:spcAft>
              <a:buClr>
                <a:schemeClr val="accent3"/>
              </a:buClr>
            </a:pPr>
            <a:r>
              <a:rPr lang="en-US" sz="3600" dirty="0" smtClean="0"/>
              <a:t>The faith of His disciples (15)</a:t>
            </a:r>
          </a:p>
        </p:txBody>
      </p:sp>
      <p:sp>
        <p:nvSpPr>
          <p:cNvPr id="4" name="TextBox 3"/>
          <p:cNvSpPr txBox="1"/>
          <p:nvPr/>
        </p:nvSpPr>
        <p:spPr>
          <a:xfrm>
            <a:off x="1621179" y="4571999"/>
            <a:ext cx="5901641" cy="1569660"/>
          </a:xfrm>
          <a:prstGeom prst="rect">
            <a:avLst/>
          </a:prstGeom>
          <a:solidFill>
            <a:schemeClr val="accent3">
              <a:lumMod val="60000"/>
              <a:lumOff val="40000"/>
            </a:schemeClr>
          </a:solidFill>
          <a:ln w="28575">
            <a:solidFill>
              <a:schemeClr val="accent3">
                <a:lumMod val="50000"/>
              </a:schemeClr>
            </a:solidFill>
          </a:ln>
        </p:spPr>
        <p:txBody>
          <a:bodyPr wrap="square" rtlCol="0">
            <a:spAutoFit/>
          </a:bodyPr>
          <a:lstStyle/>
          <a:p>
            <a:pPr algn="ctr">
              <a:spcAft>
                <a:spcPts val="1800"/>
              </a:spcAft>
              <a:buClr>
                <a:schemeClr val="accent3"/>
              </a:buClr>
            </a:pPr>
            <a:r>
              <a:rPr lang="en-US" sz="3200" dirty="0"/>
              <a:t>“It is expedient for you that one man die for the people, and that the whole nation not perish</a:t>
            </a:r>
            <a:r>
              <a:rPr lang="en-US" sz="3200"/>
              <a:t>” </a:t>
            </a:r>
            <a:r>
              <a:rPr lang="en-US" sz="3200" smtClean="0"/>
              <a:t>(11:50</a:t>
            </a:r>
            <a:r>
              <a:rPr lang="en-US" sz="3200" dirty="0"/>
              <a:t>)</a:t>
            </a:r>
          </a:p>
        </p:txBody>
      </p:sp>
    </p:spTree>
    <p:extLst>
      <p:ext uri="{BB962C8B-B14F-4D97-AF65-F5344CB8AC3E}">
        <p14:creationId xmlns:p14="http://schemas.microsoft.com/office/powerpoint/2010/main" val="197176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2355" y="659756"/>
            <a:ext cx="7639290" cy="5567423"/>
          </a:xfrm>
        </p:spPr>
        <p:txBody>
          <a:bodyPr>
            <a:noAutofit/>
          </a:bodyPr>
          <a:lstStyle/>
          <a:p>
            <a:pPr>
              <a:spcBef>
                <a:spcPts val="0"/>
              </a:spcBef>
            </a:pPr>
            <a:r>
              <a:rPr lang="en-US" sz="3200" b="1" baseline="30000" dirty="0"/>
              <a:t>23</a:t>
            </a:r>
            <a:r>
              <a:rPr lang="en-US" sz="3200" dirty="0"/>
              <a:t> And Jesus </a:t>
            </a:r>
            <a:r>
              <a:rPr lang="en-US" sz="3200" dirty="0"/>
              <a:t>answered </a:t>
            </a:r>
            <a:r>
              <a:rPr lang="en-US" sz="3200" dirty="0"/>
              <a:t>them, saying, “The hour has come for the </a:t>
            </a:r>
            <a:r>
              <a:rPr lang="en-US" sz="3200" b="1" dirty="0" smtClean="0"/>
              <a:t>Son of Man to be glorified</a:t>
            </a:r>
            <a:r>
              <a:rPr lang="en-US" sz="3200" dirty="0" smtClean="0"/>
              <a:t>.</a:t>
            </a:r>
            <a:r>
              <a:rPr lang="en-US" sz="3200" dirty="0"/>
              <a:t/>
            </a:r>
            <a:br>
              <a:rPr lang="en-US" sz="3200" dirty="0"/>
            </a:br>
            <a:r>
              <a:rPr lang="en-US" sz="3200" b="1" baseline="30000" dirty="0"/>
              <a:t>27</a:t>
            </a:r>
            <a:r>
              <a:rPr lang="en-US" sz="3200" dirty="0"/>
              <a:t> “Now My soul has become troubled; and what shall I say, ‘Father, save Me from this hour’? But for this purpose I came to this hour. </a:t>
            </a:r>
            <a:r>
              <a:rPr lang="en-US" sz="3200" b="1" baseline="30000" dirty="0"/>
              <a:t>28</a:t>
            </a:r>
            <a:r>
              <a:rPr lang="en-US" sz="3200" dirty="0"/>
              <a:t> </a:t>
            </a:r>
            <a:r>
              <a:rPr lang="en-US" sz="3200" b="1" dirty="0"/>
              <a:t>Father, glorify Your name</a:t>
            </a:r>
            <a:r>
              <a:rPr lang="en-US" sz="3200" dirty="0"/>
              <a:t>.” Then a voice came out of heaven: “I have both glorified it, and will glorify it again</a:t>
            </a:r>
            <a:r>
              <a:rPr lang="en-US" sz="3200" dirty="0"/>
              <a:t>.”</a:t>
            </a:r>
            <a:br>
              <a:rPr lang="en-US" sz="3200" dirty="0"/>
            </a:br>
            <a:r>
              <a:rPr lang="en-US" sz="3200" dirty="0"/>
              <a:t>( John 12:23, 27-28 )</a:t>
            </a:r>
            <a:endParaRPr lang="en-US" sz="3200" dirty="0"/>
          </a:p>
        </p:txBody>
      </p:sp>
    </p:spTree>
    <p:extLst>
      <p:ext uri="{BB962C8B-B14F-4D97-AF65-F5344CB8AC3E}">
        <p14:creationId xmlns:p14="http://schemas.microsoft.com/office/powerpoint/2010/main" val="1770475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93808" y="659756"/>
            <a:ext cx="6956384" cy="5567423"/>
          </a:xfrm>
        </p:spPr>
        <p:txBody>
          <a:bodyPr>
            <a:noAutofit/>
          </a:bodyPr>
          <a:lstStyle/>
          <a:p>
            <a:pPr>
              <a:spcBef>
                <a:spcPts val="0"/>
              </a:spcBef>
            </a:pPr>
            <a:r>
              <a:rPr lang="en-US" sz="3600" dirty="0"/>
              <a:t>Now before the Feast of the Passover, Jesus knowing that His hour had come that He would depart out of this world to the Father, </a:t>
            </a:r>
            <a:r>
              <a:rPr lang="en-US" sz="3600" b="1" dirty="0"/>
              <a:t>having loved His own</a:t>
            </a:r>
            <a:r>
              <a:rPr lang="en-US" sz="3600" dirty="0"/>
              <a:t> who were in the world, </a:t>
            </a:r>
            <a:r>
              <a:rPr lang="en-US" sz="3600" b="1" dirty="0"/>
              <a:t>He loved them to the </a:t>
            </a:r>
            <a:r>
              <a:rPr lang="en-US" sz="3600" b="1" dirty="0"/>
              <a:t>end</a:t>
            </a:r>
            <a:r>
              <a:rPr lang="en-US" sz="3600" dirty="0"/>
              <a:t>.</a:t>
            </a:r>
            <a:br>
              <a:rPr lang="en-US" sz="3600" dirty="0"/>
            </a:br>
            <a:r>
              <a:rPr lang="en-US" sz="3600" dirty="0"/>
              <a:t>( John 13:1 )</a:t>
            </a:r>
            <a:endParaRPr lang="en-US" sz="3600" dirty="0"/>
          </a:p>
        </p:txBody>
      </p:sp>
    </p:spTree>
    <p:extLst>
      <p:ext uri="{BB962C8B-B14F-4D97-AF65-F5344CB8AC3E}">
        <p14:creationId xmlns:p14="http://schemas.microsoft.com/office/powerpoint/2010/main" val="965389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96870" y="659756"/>
            <a:ext cx="7150260" cy="5567423"/>
          </a:xfrm>
        </p:spPr>
        <p:txBody>
          <a:bodyPr>
            <a:noAutofit/>
          </a:bodyPr>
          <a:lstStyle/>
          <a:p>
            <a:pPr>
              <a:spcBef>
                <a:spcPts val="0"/>
              </a:spcBef>
              <a:spcAft>
                <a:spcPts val="2400"/>
              </a:spcAft>
            </a:pPr>
            <a:r>
              <a:rPr lang="en-US" sz="3600" dirty="0"/>
              <a:t>“Now </a:t>
            </a:r>
            <a:r>
              <a:rPr lang="en-US" sz="3600" dirty="0"/>
              <a:t>judgment is upon this world; now the ruler of this world will be cast out. </a:t>
            </a:r>
            <a:r>
              <a:rPr lang="en-US" sz="3600" dirty="0"/>
              <a:t>And </a:t>
            </a:r>
            <a:r>
              <a:rPr lang="en-US" sz="3600" dirty="0"/>
              <a:t>I, if I am lifted up from the earth, will </a:t>
            </a:r>
            <a:r>
              <a:rPr lang="en-US" sz="3600" b="1" dirty="0"/>
              <a:t>draw all men to Myself</a:t>
            </a:r>
            <a:r>
              <a:rPr lang="en-US" sz="3600" dirty="0" smtClean="0"/>
              <a:t>.”</a:t>
            </a:r>
            <a:r>
              <a:rPr lang="en-US" sz="3600" dirty="0"/>
              <a:t/>
            </a:r>
            <a:br>
              <a:rPr lang="en-US" sz="3600" dirty="0"/>
            </a:br>
            <a:r>
              <a:rPr lang="en-US" sz="3600" dirty="0"/>
              <a:t>( John 12:31-32 )</a:t>
            </a:r>
            <a:endParaRPr lang="en-US" sz="3600" dirty="0"/>
          </a:p>
        </p:txBody>
      </p:sp>
    </p:spTree>
    <p:extLst>
      <p:ext uri="{BB962C8B-B14F-4D97-AF65-F5344CB8AC3E}">
        <p14:creationId xmlns:p14="http://schemas.microsoft.com/office/powerpoint/2010/main" val="68750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Raising of Lazarus</a:t>
            </a:r>
            <a:endParaRPr lang="en-US" dirty="0"/>
          </a:p>
        </p:txBody>
      </p:sp>
      <p:sp>
        <p:nvSpPr>
          <p:cNvPr id="3" name="Subtitle 2"/>
          <p:cNvSpPr>
            <a:spLocks noGrp="1"/>
          </p:cNvSpPr>
          <p:nvPr>
            <p:ph type="subTitle" idx="1"/>
          </p:nvPr>
        </p:nvSpPr>
        <p:spPr>
          <a:xfrm>
            <a:off x="1921934" y="3563601"/>
            <a:ext cx="5308866" cy="1749177"/>
          </a:xfrm>
        </p:spPr>
        <p:txBody>
          <a:bodyPr>
            <a:noAutofit/>
          </a:bodyPr>
          <a:lstStyle/>
          <a:p>
            <a:r>
              <a:rPr lang="en-US" sz="3200" b="1" dirty="0" smtClean="0"/>
              <a:t>John 11</a:t>
            </a:r>
            <a:endParaRPr lang="en-US" sz="3200" dirty="0" smtClean="0"/>
          </a:p>
          <a:p>
            <a:r>
              <a:rPr lang="en-US" sz="3200" dirty="0" smtClean="0"/>
              <a:t>“Everyone who lives and believes in me will never die.”</a:t>
            </a:r>
          </a:p>
        </p:txBody>
      </p:sp>
    </p:spTree>
    <p:extLst>
      <p:ext uri="{BB962C8B-B14F-4D97-AF65-F5344CB8AC3E}">
        <p14:creationId xmlns:p14="http://schemas.microsoft.com/office/powerpoint/2010/main" val="1982577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6567</TotalTime>
  <Words>269</Words>
  <Application>Microsoft Macintosh PowerPoint</Application>
  <PresentationFormat>On-screen Show (4:3)</PresentationFormat>
  <Paragraphs>36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Garamond</vt:lpstr>
      <vt:lpstr>Mangal</vt:lpstr>
      <vt:lpstr>Arial</vt:lpstr>
      <vt:lpstr>Organic</vt:lpstr>
      <vt:lpstr>Raising of Lazarus</vt:lpstr>
      <vt:lpstr>Why does Jesus do this?  ( John 11:1-16 )</vt:lpstr>
      <vt:lpstr>So That You May Believe ( John 11:17-44 )</vt:lpstr>
      <vt:lpstr>Do we grieve the Lord              by a lack of trust?</vt:lpstr>
      <vt:lpstr>Why does Jesus do this?  ( John 11:45-53 )</vt:lpstr>
      <vt:lpstr>23 And Jesus answered them, saying, “The hour has come for the Son of Man to be glorified. 27 “Now My soul has become troubled; and what shall I say, ‘Father, save Me from this hour’? But for this purpose I came to this hour. 28 Father, glorify Your name.” Then a voice came out of heaven: “I have both glorified it, and will glorify it again.” ( John 12:23, 27-28 )</vt:lpstr>
      <vt:lpstr>Now before the Feast of the Passover, Jesus knowing that His hour had come that He would depart out of this world to the Father, having loved His own who were in the world, He loved them to the end. ( John 13:1 )</vt:lpstr>
      <vt:lpstr>“Now judgment is upon this world; now the ruler of this world will be cast out. And I, if I am lifted up from the earth, will draw all men to Myself.” ( John 12:31-32 )</vt:lpstr>
      <vt:lpstr>Raising of Lazarus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117</cp:revision>
  <cp:lastPrinted>2020-10-24T20:20:51Z</cp:lastPrinted>
  <dcterms:created xsi:type="dcterms:W3CDTF">2020-04-26T00:05:47Z</dcterms:created>
  <dcterms:modified xsi:type="dcterms:W3CDTF">2020-10-24T20:46:45Z</dcterms:modified>
</cp:coreProperties>
</file>