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0" r:id="rId2"/>
    <p:sldId id="639" r:id="rId3"/>
    <p:sldId id="665" r:id="rId4"/>
    <p:sldId id="581" r:id="rId5"/>
    <p:sldId id="558" r:id="rId6"/>
    <p:sldId id="673" r:id="rId7"/>
    <p:sldId id="675" r:id="rId8"/>
    <p:sldId id="684" r:id="rId9"/>
    <p:sldId id="680" r:id="rId10"/>
    <p:sldId id="681" r:id="rId11"/>
    <p:sldId id="610" r:id="rId12"/>
    <p:sldId id="676" r:id="rId13"/>
    <p:sldId id="682" r:id="rId14"/>
    <p:sldId id="683" r:id="rId15"/>
    <p:sldId id="685" r:id="rId16"/>
    <p:sldId id="687" r:id="rId17"/>
    <p:sldId id="611" r:id="rId18"/>
    <p:sldId id="616" r:id="rId19"/>
    <p:sldId id="686" r:id="rId20"/>
    <p:sldId id="617" r:id="rId21"/>
    <p:sldId id="678" r:id="rId22"/>
    <p:sldId id="679" r:id="rId23"/>
    <p:sldId id="688" r:id="rId24"/>
    <p:sldId id="689" r:id="rId25"/>
  </p:sldIdLst>
  <p:sldSz cx="12161838"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345F7A"/>
    <a:srgbClr val="5492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63" autoAdjust="0"/>
    <p:restoredTop sz="90929"/>
  </p:normalViewPr>
  <p:slideViewPr>
    <p:cSldViewPr>
      <p:cViewPr varScale="1">
        <p:scale>
          <a:sx n="78" d="100"/>
          <a:sy n="78" d="100"/>
        </p:scale>
        <p:origin x="51" y="330"/>
      </p:cViewPr>
      <p:guideLst>
        <p:guide orient="horz" pos="2160"/>
        <p:guide pos="38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EC781F5-ACA0-40AA-AC0E-DC87D2F555D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075" name="Rectangle 3">
            <a:extLst>
              <a:ext uri="{FF2B5EF4-FFF2-40B4-BE49-F238E27FC236}">
                <a16:creationId xmlns:a16="http://schemas.microsoft.com/office/drawing/2014/main" id="{1F474AE4-FA4D-4813-ACA7-DF31B0FFD069}"/>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4A150571-2E3A-4869-8536-DB899A514D9F}"/>
              </a:ext>
            </a:extLst>
          </p:cNvPr>
          <p:cNvSpPr>
            <a:spLocks noGrp="1" noRot="1" noChangeAspect="1" noChangeArrowheads="1" noTextEdit="1"/>
          </p:cNvSpPr>
          <p:nvPr>
            <p:ph type="sldImg" idx="2"/>
          </p:nvPr>
        </p:nvSpPr>
        <p:spPr bwMode="auto">
          <a:xfrm>
            <a:off x="388938" y="685800"/>
            <a:ext cx="60801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E2D1E910-8C91-4A93-8B3F-5395EB5A6468}"/>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D8F1CFD8-561D-49A6-8F51-6CE5F603020F}"/>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079" name="Rectangle 7">
            <a:extLst>
              <a:ext uri="{FF2B5EF4-FFF2-40B4-BE49-F238E27FC236}">
                <a16:creationId xmlns:a16="http://schemas.microsoft.com/office/drawing/2014/main" id="{41A935D1-ECD0-4121-B7DA-C83C122EE357}"/>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874A6F-AB09-4455-BABF-EB21E18FAA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5" y="1122363"/>
            <a:ext cx="912018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825" y="3602038"/>
            <a:ext cx="91201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E5FE36F-3DD9-4EC3-BEFA-33F3978C37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B18D2BA-053E-4544-88E3-49E75772A2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AC50BA1-C48D-44B4-80AD-32756AFDDBB3}"/>
              </a:ext>
            </a:extLst>
          </p:cNvPr>
          <p:cNvSpPr>
            <a:spLocks noGrp="1" noChangeArrowheads="1"/>
          </p:cNvSpPr>
          <p:nvPr>
            <p:ph type="sldNum" sz="quarter" idx="12"/>
          </p:nvPr>
        </p:nvSpPr>
        <p:spPr>
          <a:ln/>
        </p:spPr>
        <p:txBody>
          <a:bodyPr/>
          <a:lstStyle>
            <a:lvl1pPr>
              <a:defRPr/>
            </a:lvl1pPr>
          </a:lstStyle>
          <a:p>
            <a:pPr>
              <a:defRPr/>
            </a:pPr>
            <a:fld id="{7482C4D8-F5C2-4225-A9AB-D3D9B46DEB65}" type="slidenum">
              <a:rPr lang="en-US" altLang="en-US"/>
              <a:pPr>
                <a:defRPr/>
              </a:pPr>
              <a:t>‹#›</a:t>
            </a:fld>
            <a:endParaRPr lang="en-US" altLang="en-US"/>
          </a:p>
        </p:txBody>
      </p:sp>
    </p:spTree>
    <p:extLst>
      <p:ext uri="{BB962C8B-B14F-4D97-AF65-F5344CB8AC3E}">
        <p14:creationId xmlns:p14="http://schemas.microsoft.com/office/powerpoint/2010/main" val="29334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63A3B1-7073-4292-8D57-F919CA5B48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7B25938-A168-4EAE-A9DB-FC1C2D57CD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6FA8A0-F89D-47BC-9187-B96EFA29F8F5}"/>
              </a:ext>
            </a:extLst>
          </p:cNvPr>
          <p:cNvSpPr>
            <a:spLocks noGrp="1" noChangeArrowheads="1"/>
          </p:cNvSpPr>
          <p:nvPr>
            <p:ph type="sldNum" sz="quarter" idx="12"/>
          </p:nvPr>
        </p:nvSpPr>
        <p:spPr>
          <a:ln/>
        </p:spPr>
        <p:txBody>
          <a:bodyPr/>
          <a:lstStyle>
            <a:lvl1pPr>
              <a:defRPr/>
            </a:lvl1pPr>
          </a:lstStyle>
          <a:p>
            <a:pPr>
              <a:defRPr/>
            </a:pPr>
            <a:fld id="{35BCFA0E-C738-42FC-9673-516820111F63}" type="slidenum">
              <a:rPr lang="en-US" altLang="en-US"/>
              <a:pPr>
                <a:defRPr/>
              </a:pPr>
              <a:t>‹#›</a:t>
            </a:fld>
            <a:endParaRPr lang="en-US" altLang="en-US"/>
          </a:p>
        </p:txBody>
      </p:sp>
    </p:spTree>
    <p:extLst>
      <p:ext uri="{BB962C8B-B14F-4D97-AF65-F5344CB8AC3E}">
        <p14:creationId xmlns:p14="http://schemas.microsoft.com/office/powerpoint/2010/main" val="369335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6163" y="609600"/>
            <a:ext cx="25844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2813" y="609600"/>
            <a:ext cx="7600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019D0D-D2F0-4353-AE50-C85AEFE6D8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1821521-88A8-43B5-8EAA-7CEE15DC39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CB9E9DB-AF85-457D-BE5B-63D22A3BAC9A}"/>
              </a:ext>
            </a:extLst>
          </p:cNvPr>
          <p:cNvSpPr>
            <a:spLocks noGrp="1" noChangeArrowheads="1"/>
          </p:cNvSpPr>
          <p:nvPr>
            <p:ph type="sldNum" sz="quarter" idx="12"/>
          </p:nvPr>
        </p:nvSpPr>
        <p:spPr>
          <a:ln/>
        </p:spPr>
        <p:txBody>
          <a:bodyPr/>
          <a:lstStyle>
            <a:lvl1pPr>
              <a:defRPr/>
            </a:lvl1pPr>
          </a:lstStyle>
          <a:p>
            <a:pPr>
              <a:defRPr/>
            </a:pPr>
            <a:fld id="{01BBE009-EBF0-474E-AF95-AA63B269B31C}" type="slidenum">
              <a:rPr lang="en-US" altLang="en-US"/>
              <a:pPr>
                <a:defRPr/>
              </a:pPr>
              <a:t>‹#›</a:t>
            </a:fld>
            <a:endParaRPr lang="en-US" altLang="en-US"/>
          </a:p>
        </p:txBody>
      </p:sp>
    </p:spTree>
    <p:extLst>
      <p:ext uri="{BB962C8B-B14F-4D97-AF65-F5344CB8AC3E}">
        <p14:creationId xmlns:p14="http://schemas.microsoft.com/office/powerpoint/2010/main" val="158575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7FBA70-E906-4D4F-83E1-002B9EAE37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EEECDD1-F371-49A4-BB62-ED9A705AE5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F559B8D-F8EC-4503-9DD7-0509B5D0DD6F}"/>
              </a:ext>
            </a:extLst>
          </p:cNvPr>
          <p:cNvSpPr>
            <a:spLocks noGrp="1" noChangeArrowheads="1"/>
          </p:cNvSpPr>
          <p:nvPr>
            <p:ph type="sldNum" sz="quarter" idx="12"/>
          </p:nvPr>
        </p:nvSpPr>
        <p:spPr>
          <a:ln/>
        </p:spPr>
        <p:txBody>
          <a:bodyPr/>
          <a:lstStyle>
            <a:lvl1pPr>
              <a:defRPr/>
            </a:lvl1pPr>
          </a:lstStyle>
          <a:p>
            <a:pPr>
              <a:defRPr/>
            </a:pPr>
            <a:fld id="{6B017866-C6C4-4622-9BD1-526AC22CE1D6}" type="slidenum">
              <a:rPr lang="en-US" altLang="en-US"/>
              <a:pPr>
                <a:defRPr/>
              </a:pPr>
              <a:t>‹#›</a:t>
            </a:fld>
            <a:endParaRPr lang="en-US" altLang="en-US"/>
          </a:p>
        </p:txBody>
      </p:sp>
    </p:spTree>
    <p:extLst>
      <p:ext uri="{BB962C8B-B14F-4D97-AF65-F5344CB8AC3E}">
        <p14:creationId xmlns:p14="http://schemas.microsoft.com/office/powerpoint/2010/main" val="332843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1709738"/>
            <a:ext cx="1048861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0263" y="4589463"/>
            <a:ext cx="1048861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40D83D1-A224-4AF0-888A-4D8E9CEB67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C29738D-7C76-4371-9392-0A171740B2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DA3FCC9-483B-4E56-A5A2-36D67980B778}"/>
              </a:ext>
            </a:extLst>
          </p:cNvPr>
          <p:cNvSpPr>
            <a:spLocks noGrp="1" noChangeArrowheads="1"/>
          </p:cNvSpPr>
          <p:nvPr>
            <p:ph type="sldNum" sz="quarter" idx="12"/>
          </p:nvPr>
        </p:nvSpPr>
        <p:spPr>
          <a:ln/>
        </p:spPr>
        <p:txBody>
          <a:bodyPr/>
          <a:lstStyle>
            <a:lvl1pPr>
              <a:defRPr/>
            </a:lvl1pPr>
          </a:lstStyle>
          <a:p>
            <a:pPr>
              <a:defRPr/>
            </a:pPr>
            <a:fld id="{A2CD1062-7F11-4971-820A-4F141400013B}" type="slidenum">
              <a:rPr lang="en-US" altLang="en-US"/>
              <a:pPr>
                <a:defRPr/>
              </a:pPr>
              <a:t>‹#›</a:t>
            </a:fld>
            <a:endParaRPr lang="en-US" altLang="en-US"/>
          </a:p>
        </p:txBody>
      </p:sp>
    </p:spTree>
    <p:extLst>
      <p:ext uri="{BB962C8B-B14F-4D97-AF65-F5344CB8AC3E}">
        <p14:creationId xmlns:p14="http://schemas.microsoft.com/office/powerpoint/2010/main" val="129026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0"/>
            <a:ext cx="5091113"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7913" y="1676400"/>
            <a:ext cx="50927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54C3F86-804E-4AD4-B159-3B8BC1ED55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A8D74DC-A864-4882-8EDE-7EF024808E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8297FD4-455B-4EA6-8D4F-48A3E4CD414D}"/>
              </a:ext>
            </a:extLst>
          </p:cNvPr>
          <p:cNvSpPr>
            <a:spLocks noGrp="1" noChangeArrowheads="1"/>
          </p:cNvSpPr>
          <p:nvPr>
            <p:ph type="sldNum" sz="quarter" idx="12"/>
          </p:nvPr>
        </p:nvSpPr>
        <p:spPr>
          <a:ln/>
        </p:spPr>
        <p:txBody>
          <a:bodyPr/>
          <a:lstStyle>
            <a:lvl1pPr>
              <a:defRPr/>
            </a:lvl1pPr>
          </a:lstStyle>
          <a:p>
            <a:pPr>
              <a:defRPr/>
            </a:pPr>
            <a:fld id="{1F1B8255-FC59-4157-ACFC-3BBC1F5354AB}" type="slidenum">
              <a:rPr lang="en-US" altLang="en-US"/>
              <a:pPr>
                <a:defRPr/>
              </a:pPr>
              <a:t>‹#›</a:t>
            </a:fld>
            <a:endParaRPr lang="en-US" altLang="en-US"/>
          </a:p>
        </p:txBody>
      </p:sp>
    </p:spTree>
    <p:extLst>
      <p:ext uri="{BB962C8B-B14F-4D97-AF65-F5344CB8AC3E}">
        <p14:creationId xmlns:p14="http://schemas.microsoft.com/office/powerpoint/2010/main" val="197007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88613" cy="1325563"/>
          </a:xfrm>
        </p:spPr>
        <p:txBody>
          <a:bodyPr/>
          <a:lstStyle/>
          <a:p>
            <a:r>
              <a:rPr lang="en-US"/>
              <a:t>Click to edit Master title style</a:t>
            </a:r>
          </a:p>
        </p:txBody>
      </p:sp>
      <p:sp>
        <p:nvSpPr>
          <p:cNvPr id="3" name="Text Placeholder 2"/>
          <p:cNvSpPr>
            <a:spLocks noGrp="1"/>
          </p:cNvSpPr>
          <p:nvPr>
            <p:ph type="body" idx="1"/>
          </p:nvPr>
        </p:nvSpPr>
        <p:spPr>
          <a:xfrm>
            <a:off x="838200" y="1681163"/>
            <a:ext cx="51450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505075"/>
            <a:ext cx="51450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325" y="1681163"/>
            <a:ext cx="51704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325" y="2505075"/>
            <a:ext cx="51704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87C637D-5BA0-4088-B818-68F85A56A7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3B72A11-34F6-4AD0-8983-837C46E503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D71B9BF-11A4-4D0A-99EF-A6B4AD09C060}"/>
              </a:ext>
            </a:extLst>
          </p:cNvPr>
          <p:cNvSpPr>
            <a:spLocks noGrp="1" noChangeArrowheads="1"/>
          </p:cNvSpPr>
          <p:nvPr>
            <p:ph type="sldNum" sz="quarter" idx="12"/>
          </p:nvPr>
        </p:nvSpPr>
        <p:spPr>
          <a:ln/>
        </p:spPr>
        <p:txBody>
          <a:bodyPr/>
          <a:lstStyle>
            <a:lvl1pPr>
              <a:defRPr/>
            </a:lvl1pPr>
          </a:lstStyle>
          <a:p>
            <a:pPr>
              <a:defRPr/>
            </a:pPr>
            <a:fld id="{A5F58E43-2F3D-443C-8D50-B23EC0DCD8A0}" type="slidenum">
              <a:rPr lang="en-US" altLang="en-US"/>
              <a:pPr>
                <a:defRPr/>
              </a:pPr>
              <a:t>‹#›</a:t>
            </a:fld>
            <a:endParaRPr lang="en-US" altLang="en-US"/>
          </a:p>
        </p:txBody>
      </p:sp>
    </p:spTree>
    <p:extLst>
      <p:ext uri="{BB962C8B-B14F-4D97-AF65-F5344CB8AC3E}">
        <p14:creationId xmlns:p14="http://schemas.microsoft.com/office/powerpoint/2010/main" val="20550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8002B1-E5F7-468B-AAFF-FE4B4C9C35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DCE59A5-A333-4C4C-879F-A36DB8FB61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0B5494-7049-4BD4-95AB-1178FC359378}"/>
              </a:ext>
            </a:extLst>
          </p:cNvPr>
          <p:cNvSpPr>
            <a:spLocks noGrp="1" noChangeArrowheads="1"/>
          </p:cNvSpPr>
          <p:nvPr>
            <p:ph type="sldNum" sz="quarter" idx="12"/>
          </p:nvPr>
        </p:nvSpPr>
        <p:spPr>
          <a:ln/>
        </p:spPr>
        <p:txBody>
          <a:bodyPr/>
          <a:lstStyle>
            <a:lvl1pPr>
              <a:defRPr/>
            </a:lvl1pPr>
          </a:lstStyle>
          <a:p>
            <a:pPr>
              <a:defRPr/>
            </a:pPr>
            <a:fld id="{5C11729A-64F2-4715-B257-8B48C73E8B4F}" type="slidenum">
              <a:rPr lang="en-US" altLang="en-US"/>
              <a:pPr>
                <a:defRPr/>
              </a:pPr>
              <a:t>‹#›</a:t>
            </a:fld>
            <a:endParaRPr lang="en-US" altLang="en-US"/>
          </a:p>
        </p:txBody>
      </p:sp>
    </p:spTree>
    <p:extLst>
      <p:ext uri="{BB962C8B-B14F-4D97-AF65-F5344CB8AC3E}">
        <p14:creationId xmlns:p14="http://schemas.microsoft.com/office/powerpoint/2010/main" val="161812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35AD0F-CF77-4826-8493-D0419AA085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26DC32C-BD2D-49E7-B3B2-88B21FDF3C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480ABA4-90DF-4E37-958B-A3E330E20999}"/>
              </a:ext>
            </a:extLst>
          </p:cNvPr>
          <p:cNvSpPr>
            <a:spLocks noGrp="1" noChangeArrowheads="1"/>
          </p:cNvSpPr>
          <p:nvPr>
            <p:ph type="sldNum" sz="quarter" idx="12"/>
          </p:nvPr>
        </p:nvSpPr>
        <p:spPr>
          <a:ln/>
        </p:spPr>
        <p:txBody>
          <a:bodyPr/>
          <a:lstStyle>
            <a:lvl1pPr>
              <a:defRPr/>
            </a:lvl1pPr>
          </a:lstStyle>
          <a:p>
            <a:pPr>
              <a:defRPr/>
            </a:pPr>
            <a:fld id="{96917551-597F-41DC-90DC-AC99C56A2FD0}" type="slidenum">
              <a:rPr lang="en-US" altLang="en-US"/>
              <a:pPr>
                <a:defRPr/>
              </a:pPr>
              <a:t>‹#›</a:t>
            </a:fld>
            <a:endParaRPr lang="en-US" altLang="en-US"/>
          </a:p>
        </p:txBody>
      </p:sp>
    </p:spTree>
    <p:extLst>
      <p:ext uri="{BB962C8B-B14F-4D97-AF65-F5344CB8AC3E}">
        <p14:creationId xmlns:p14="http://schemas.microsoft.com/office/powerpoint/2010/main" val="209592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227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488" y="987425"/>
            <a:ext cx="61563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2057400"/>
            <a:ext cx="39227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6782E31-00EF-4E3D-921B-C6EB7D77C9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7C4CBD2-E28D-432D-8681-9F2DD2E498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E68D032-D3C5-41D1-88BF-8AC56C4380FC}"/>
              </a:ext>
            </a:extLst>
          </p:cNvPr>
          <p:cNvSpPr>
            <a:spLocks noGrp="1" noChangeArrowheads="1"/>
          </p:cNvSpPr>
          <p:nvPr>
            <p:ph type="sldNum" sz="quarter" idx="12"/>
          </p:nvPr>
        </p:nvSpPr>
        <p:spPr>
          <a:ln/>
        </p:spPr>
        <p:txBody>
          <a:bodyPr/>
          <a:lstStyle>
            <a:lvl1pPr>
              <a:defRPr/>
            </a:lvl1pPr>
          </a:lstStyle>
          <a:p>
            <a:pPr>
              <a:defRPr/>
            </a:pPr>
            <a:fld id="{89B88B6B-8E73-41BB-B7E0-D9F65ADD0832}" type="slidenum">
              <a:rPr lang="en-US" altLang="en-US"/>
              <a:pPr>
                <a:defRPr/>
              </a:pPr>
              <a:t>‹#›</a:t>
            </a:fld>
            <a:endParaRPr lang="en-US" altLang="en-US"/>
          </a:p>
        </p:txBody>
      </p:sp>
    </p:spTree>
    <p:extLst>
      <p:ext uri="{BB962C8B-B14F-4D97-AF65-F5344CB8AC3E}">
        <p14:creationId xmlns:p14="http://schemas.microsoft.com/office/powerpoint/2010/main" val="121511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227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488" y="987425"/>
            <a:ext cx="61563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8200" y="2057400"/>
            <a:ext cx="39227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F800CD0-2121-4896-989D-451C75245F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3B27D4B-65AB-4E6C-8688-4B86A32960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374883-871B-46B3-92AE-CB0E3B4CAA8C}"/>
              </a:ext>
            </a:extLst>
          </p:cNvPr>
          <p:cNvSpPr>
            <a:spLocks noGrp="1" noChangeArrowheads="1"/>
          </p:cNvSpPr>
          <p:nvPr>
            <p:ph type="sldNum" sz="quarter" idx="12"/>
          </p:nvPr>
        </p:nvSpPr>
        <p:spPr>
          <a:ln/>
        </p:spPr>
        <p:txBody>
          <a:bodyPr/>
          <a:lstStyle>
            <a:lvl1pPr>
              <a:defRPr/>
            </a:lvl1pPr>
          </a:lstStyle>
          <a:p>
            <a:pPr>
              <a:defRPr/>
            </a:pPr>
            <a:fld id="{4F91B2F9-9CBF-461A-B4D3-7CB64171F7C7}" type="slidenum">
              <a:rPr lang="en-US" altLang="en-US"/>
              <a:pPr>
                <a:defRPr/>
              </a:pPr>
              <a:t>‹#›</a:t>
            </a:fld>
            <a:endParaRPr lang="en-US" altLang="en-US"/>
          </a:p>
        </p:txBody>
      </p:sp>
    </p:spTree>
    <p:extLst>
      <p:ext uri="{BB962C8B-B14F-4D97-AF65-F5344CB8AC3E}">
        <p14:creationId xmlns:p14="http://schemas.microsoft.com/office/powerpoint/2010/main" val="230570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448C86-27F3-40A1-B99E-4DFBE809C59C}"/>
              </a:ext>
            </a:extLst>
          </p:cNvPr>
          <p:cNvSpPr>
            <a:spLocks noGrp="1" noChangeArrowheads="1"/>
          </p:cNvSpPr>
          <p:nvPr>
            <p:ph type="title"/>
          </p:nvPr>
        </p:nvSpPr>
        <p:spPr bwMode="auto">
          <a:xfrm>
            <a:off x="912813" y="609600"/>
            <a:ext cx="103362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9DCC93-F700-44B3-AF1F-CE3532D8AD3E}"/>
              </a:ext>
            </a:extLst>
          </p:cNvPr>
          <p:cNvSpPr>
            <a:spLocks noGrp="1" noChangeArrowheads="1"/>
          </p:cNvSpPr>
          <p:nvPr>
            <p:ph type="body" idx="1"/>
          </p:nvPr>
        </p:nvSpPr>
        <p:spPr bwMode="auto">
          <a:xfrm>
            <a:off x="914400" y="1676400"/>
            <a:ext cx="103362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ADC4FF0-87DA-454B-A0C2-FFD71976B56E}"/>
              </a:ext>
            </a:extLst>
          </p:cNvPr>
          <p:cNvSpPr>
            <a:spLocks noGrp="1" noChangeArrowheads="1"/>
          </p:cNvSpPr>
          <p:nvPr>
            <p:ph type="dt" sz="half" idx="2"/>
          </p:nvPr>
        </p:nvSpPr>
        <p:spPr bwMode="auto">
          <a:xfrm>
            <a:off x="912813" y="6248400"/>
            <a:ext cx="253365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7A706E53-6985-464F-B7AE-F802B2DF1A35}"/>
              </a:ext>
            </a:extLst>
          </p:cNvPr>
          <p:cNvSpPr>
            <a:spLocks noGrp="1" noChangeArrowheads="1"/>
          </p:cNvSpPr>
          <p:nvPr>
            <p:ph type="ftr" sz="quarter" idx="3"/>
          </p:nvPr>
        </p:nvSpPr>
        <p:spPr bwMode="auto">
          <a:xfrm>
            <a:off x="4156075" y="6248400"/>
            <a:ext cx="3849688"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8456E8E5-11ED-41BD-B4A7-17D4CDC60801}"/>
              </a:ext>
            </a:extLst>
          </p:cNvPr>
          <p:cNvSpPr>
            <a:spLocks noGrp="1" noChangeArrowheads="1"/>
          </p:cNvSpPr>
          <p:nvPr>
            <p:ph type="sldNum" sz="quarter" idx="4"/>
          </p:nvPr>
        </p:nvSpPr>
        <p:spPr bwMode="auto">
          <a:xfrm>
            <a:off x="8715375" y="6248400"/>
            <a:ext cx="253365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9E4AAFF-1F3F-4827-8A7E-7600A48452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kern="1200">
          <a:solidFill>
            <a:srgbClr val="FFFF99"/>
          </a:solidFill>
          <a:latin typeface="+mj-lt"/>
          <a:ea typeface="+mj-ea"/>
          <a:cs typeface="+mj-cs"/>
        </a:defRPr>
      </a:lvl1pPr>
      <a:lvl2pPr algn="l" rtl="0" eaLnBrk="0" fontAlgn="base" hangingPunct="0">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2pPr>
      <a:lvl3pPr algn="l" rtl="0" eaLnBrk="0" fontAlgn="base" hangingPunct="0">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3pPr>
      <a:lvl4pPr algn="l" rtl="0" eaLnBrk="0" fontAlgn="base" hangingPunct="0">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4pPr>
      <a:lvl5pPr algn="l" rtl="0" eaLnBrk="0" fontAlgn="base" hangingPunct="0">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5pPr>
      <a:lvl6pPr marL="457200" algn="l" rtl="0" fontAlgn="base">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6pPr>
      <a:lvl7pPr marL="914400" algn="l" rtl="0" fontAlgn="base">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7pPr>
      <a:lvl8pPr marL="1371600" algn="l" rtl="0" fontAlgn="base">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8pPr>
      <a:lvl9pPr marL="1828800" algn="l" rtl="0" fontAlgn="base">
        <a:spcBef>
          <a:spcPct val="0"/>
        </a:spcBef>
        <a:spcAft>
          <a:spcPct val="0"/>
        </a:spcAft>
        <a:defRPr sz="4400">
          <a:solidFill>
            <a:srgbClr val="FFFF99"/>
          </a:solidFill>
          <a:latin typeface="Trebuchet MS" panose="020B0603020202020204" pitchFamily="34" charset="0"/>
          <a:cs typeface="Times New Roman" panose="02020603050405020304" pitchFamily="18" charset="0"/>
        </a:defRPr>
      </a:lvl9pPr>
    </p:titleStyle>
    <p:bodyStyle>
      <a:lvl1pPr algn="l" rtl="0" eaLnBrk="0" fontAlgn="base" hangingPunct="0">
        <a:lnSpc>
          <a:spcPct val="130000"/>
        </a:lnSpc>
        <a:spcBef>
          <a:spcPct val="20000"/>
        </a:spcBef>
        <a:spcAft>
          <a:spcPct val="0"/>
        </a:spcAft>
        <a:defRPr sz="3200" kern="1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FFFF99"/>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har char="•"/>
        <a:defRPr sz="2400" kern="1200">
          <a:solidFill>
            <a:srgbClr val="FFFF99"/>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Char char="–"/>
        <a:defRPr sz="2000" kern="1200">
          <a:solidFill>
            <a:srgbClr val="FFFF99"/>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rgbClr val="FFFF99"/>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A344E8-AD0D-49D9-8A44-D6693CFF735A}"/>
              </a:ext>
            </a:extLst>
          </p:cNvPr>
          <p:cNvSpPr>
            <a:spLocks noGrp="1" noChangeArrowheads="1"/>
          </p:cNvSpPr>
          <p:nvPr>
            <p:ph type="ctrTitle"/>
          </p:nvPr>
        </p:nvSpPr>
        <p:spPr>
          <a:xfrm>
            <a:off x="914400" y="2286000"/>
            <a:ext cx="10363200" cy="1143000"/>
          </a:xfrm>
        </p:spPr>
        <p:txBody>
          <a:bodyPr anchor="t"/>
          <a:lstStyle/>
          <a:p>
            <a:pPr eaLnBrk="1" hangingPunct="1"/>
            <a:r>
              <a:rPr lang="en-US" altLang="en-US" sz="4400" dirty="0"/>
              <a:t>WHAT SPARKS FORGIVENESS?</a:t>
            </a:r>
          </a:p>
        </p:txBody>
      </p:sp>
      <p:sp>
        <p:nvSpPr>
          <p:cNvPr id="3075" name="Rectangle 3">
            <a:extLst>
              <a:ext uri="{FF2B5EF4-FFF2-40B4-BE49-F238E27FC236}">
                <a16:creationId xmlns:a16="http://schemas.microsoft.com/office/drawing/2014/main" id="{6BCD8EEB-174A-41A2-A9B4-027CC85B4123}"/>
              </a:ext>
            </a:extLst>
          </p:cNvPr>
          <p:cNvSpPr>
            <a:spLocks noGrp="1" noChangeArrowheads="1"/>
          </p:cNvSpPr>
          <p:nvPr>
            <p:ph type="subTitle" idx="1"/>
          </p:nvPr>
        </p:nvSpPr>
        <p:spPr>
          <a:xfrm>
            <a:off x="1828800" y="3200400"/>
            <a:ext cx="8534400" cy="1752600"/>
          </a:xfrm>
        </p:spPr>
        <p:txBody>
          <a:bodyPr/>
          <a:lstStyle/>
          <a:p>
            <a:pPr eaLnBrk="1" hangingPunct="1"/>
            <a:r>
              <a:rPr lang="en-US" altLang="en-US" sz="3200"/>
              <a:t>MATTHEW 6:14-15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24525F3E-EE1D-4305-878A-F3C9378BFDE0}"/>
              </a:ext>
            </a:extLst>
          </p:cNvPr>
          <p:cNvSpPr>
            <a:spLocks noGrp="1" noChangeArrowheads="1"/>
          </p:cNvSpPr>
          <p:nvPr>
            <p:ph type="body" idx="1"/>
          </p:nvPr>
        </p:nvSpPr>
        <p:spPr>
          <a:xfrm>
            <a:off x="290513" y="228600"/>
            <a:ext cx="11504612" cy="6400800"/>
          </a:xfrm>
        </p:spPr>
        <p:txBody>
          <a:bodyPr/>
          <a:lstStyle/>
          <a:p>
            <a:pPr algn="ctr" eaLnBrk="1" hangingPunct="1"/>
            <a:r>
              <a:rPr lang="en-US" altLang="en-US" sz="6000" b="1">
                <a:latin typeface="Sitka Display" panose="02000505000000020004" pitchFamily="2" charset="0"/>
                <a:cs typeface="Calibri" panose="020F0502020204030204" pitchFamily="34" charset="0"/>
              </a:rPr>
              <a:t>We forgive by choice because we have been forgiven by grace. </a:t>
            </a:r>
            <a:endParaRPr lang="en-US" altLang="en-US" sz="6000">
              <a:latin typeface="Calibri" panose="020F0502020204030204" pitchFamily="34" charset="0"/>
              <a:cs typeface="Calibri" panose="020F0502020204030204" pitchFamily="34" charset="0"/>
            </a:endParaRPr>
          </a:p>
          <a:p>
            <a:pPr eaLnBrk="1" hangingPunct="1"/>
            <a:endParaRPr lang="en-US" altLang="en-US" sz="440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F0F9373-74FA-4244-90A1-274FE8106AC9}"/>
              </a:ext>
            </a:extLst>
          </p:cNvPr>
          <p:cNvSpPr>
            <a:spLocks noGrp="1" noChangeArrowheads="1"/>
          </p:cNvSpPr>
          <p:nvPr>
            <p:ph type="title"/>
          </p:nvPr>
        </p:nvSpPr>
        <p:spPr>
          <a:xfrm>
            <a:off x="290513" y="609600"/>
            <a:ext cx="11506200" cy="1981200"/>
          </a:xfrm>
        </p:spPr>
        <p:txBody>
          <a:bodyPr/>
          <a:lstStyle/>
          <a:p>
            <a:pPr algn="ctr" eaLnBrk="1" hangingPunct="1"/>
            <a:r>
              <a:rPr lang="en-US" altLang="en-US" sz="4800" dirty="0"/>
              <a:t>2. We forgive as many times as it takes to see it through.</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B45084C5-6B24-4CF5-B00A-C48DCF292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455FB8DB-17DC-42FD-805D-29123D447885}"/>
              </a:ext>
            </a:extLst>
          </p:cNvPr>
          <p:cNvSpPr>
            <a:spLocks noGrp="1" noChangeArrowheads="1"/>
          </p:cNvSpPr>
          <p:nvPr>
            <p:ph type="body" idx="1"/>
          </p:nvPr>
        </p:nvSpPr>
        <p:spPr>
          <a:xfrm>
            <a:off x="290513" y="228600"/>
            <a:ext cx="11580812" cy="6400800"/>
          </a:xfrm>
        </p:spPr>
        <p:txBody>
          <a:bodyPr/>
          <a:lstStyle/>
          <a:p>
            <a:pPr eaLnBrk="1" hangingPunct="1">
              <a:lnSpc>
                <a:spcPct val="107000"/>
              </a:lnSpc>
              <a:spcBef>
                <a:spcPct val="0"/>
              </a:spcBef>
              <a:spcAft>
                <a:spcPts val="800"/>
              </a:spcAft>
            </a:pPr>
            <a:r>
              <a:rPr lang="en-US" altLang="en-US" sz="5400">
                <a:latin typeface="Sitka Display" panose="02000505000000020004" pitchFamily="2" charset="0"/>
                <a:cs typeface="Calibri" panose="020F0502020204030204" pitchFamily="34" charset="0"/>
              </a:rPr>
              <a:t>He said, "In the church tower there is a bell which is rung by pulling on a rope. And after you let go of the rope, the bell continues to swing back and forth for a few minutes, and it continues to      clang."</a:t>
            </a:r>
            <a:endParaRPr lang="en-US" altLang="en-US" sz="5400">
              <a:latin typeface="Calibri" panose="020F0502020204030204" pitchFamily="34" charset="0"/>
              <a:cs typeface="Calibri" panose="020F0502020204030204" pitchFamily="34" charset="0"/>
            </a:endParaRPr>
          </a:p>
          <a:p>
            <a:pPr eaLnBrk="1" hangingPunct="1"/>
            <a:endParaRPr lang="en-US" altLang="en-US" sz="440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45321016-296F-48E9-936D-B9236BBBD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80C216A-957D-4C6A-91BC-1D23EBFA8869}"/>
              </a:ext>
            </a:extLst>
          </p:cNvPr>
          <p:cNvSpPr>
            <a:spLocks noGrp="1" noChangeArrowheads="1"/>
          </p:cNvSpPr>
          <p:nvPr>
            <p:ph type="body" idx="1"/>
          </p:nvPr>
        </p:nvSpPr>
        <p:spPr>
          <a:xfrm>
            <a:off x="290513" y="228600"/>
            <a:ext cx="11580812" cy="6400800"/>
          </a:xfrm>
        </p:spPr>
        <p:txBody>
          <a:bodyPr/>
          <a:lstStyle/>
          <a:p>
            <a:pPr eaLnBrk="1" hangingPunct="1"/>
            <a:r>
              <a:rPr lang="en-US" altLang="en-US" sz="4400">
                <a:latin typeface="Sitka Display" panose="02000505000000020004" pitchFamily="2" charset="0"/>
                <a:cs typeface="Calibri" panose="020F0502020204030204" pitchFamily="34" charset="0"/>
              </a:rPr>
              <a:t>He said, "The same thing is true of forgiveness. When you forgive someone, you take your hand off the rope. But if  you've been tugging at it a long time, don't be surprised if the thoughts of resentment keep coming back for a  while.    They’re just the clanging of the bell while it     slows down."</a:t>
            </a:r>
            <a:endParaRPr lang="en-US" altLang="en-US" sz="4400">
              <a:latin typeface="Calibri" panose="020F0502020204030204" pitchFamily="34" charset="0"/>
              <a:cs typeface="Calibri" panose="020F0502020204030204" pitchFamily="34" charset="0"/>
            </a:endParaRPr>
          </a:p>
          <a:p>
            <a:pPr eaLnBrk="1" hangingPunct="1"/>
            <a:endParaRPr lang="en-US" altLang="en-US" sz="4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80C216A-957D-4C6A-91BC-1D23EBFA8869}"/>
              </a:ext>
            </a:extLst>
          </p:cNvPr>
          <p:cNvSpPr>
            <a:spLocks noGrp="1" noChangeArrowheads="1"/>
          </p:cNvSpPr>
          <p:nvPr>
            <p:ph type="body" idx="1"/>
          </p:nvPr>
        </p:nvSpPr>
        <p:spPr>
          <a:xfrm>
            <a:off x="290513" y="228600"/>
            <a:ext cx="11580812" cy="6400800"/>
          </a:xfrm>
        </p:spPr>
        <p:txBody>
          <a:bodyPr/>
          <a:lstStyle/>
          <a:p>
            <a:pPr eaLnBrk="1" hangingPunct="1"/>
            <a:r>
              <a:rPr lang="en-US" sz="4400" dirty="0">
                <a:effectLst/>
                <a:latin typeface="Sitka Display" panose="02000505000000020004" pitchFamily="2" charset="0"/>
                <a:ea typeface="Calibri" panose="020F0502020204030204" pitchFamily="34" charset="0"/>
                <a:cs typeface="Times New Roman" panose="02020603050405020304" pitchFamily="18" charset="0"/>
              </a:rPr>
              <a:t>Every time you hear the clanging of unforgiving thoughts, stop for a moment, make sure you've let go of the rope, then resolve once again to forgive, and move forward.</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sz="4400" dirty="0"/>
          </a:p>
        </p:txBody>
      </p:sp>
    </p:spTree>
    <p:extLst>
      <p:ext uri="{BB962C8B-B14F-4D97-AF65-F5344CB8AC3E}">
        <p14:creationId xmlns:p14="http://schemas.microsoft.com/office/powerpoint/2010/main" val="1199569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E9D53E2-14A8-40B1-AEFB-0F34F81E4635}"/>
              </a:ext>
            </a:extLst>
          </p:cNvPr>
          <p:cNvSpPr>
            <a:spLocks noGrp="1" noChangeArrowheads="1"/>
          </p:cNvSpPr>
          <p:nvPr>
            <p:ph type="title"/>
          </p:nvPr>
        </p:nvSpPr>
        <p:spPr/>
        <p:txBody>
          <a:bodyPr/>
          <a:lstStyle/>
          <a:p>
            <a:pPr eaLnBrk="1" hangingPunct="1"/>
            <a:r>
              <a:rPr lang="en-US" altLang="en-US"/>
              <a:t>Mark 11:25</a:t>
            </a:r>
          </a:p>
        </p:txBody>
      </p:sp>
      <p:sp>
        <p:nvSpPr>
          <p:cNvPr id="18435" name="Rectangle 3">
            <a:extLst>
              <a:ext uri="{FF2B5EF4-FFF2-40B4-BE49-F238E27FC236}">
                <a16:creationId xmlns:a16="http://schemas.microsoft.com/office/drawing/2014/main" id="{CC8E4759-FEA5-43BD-8299-5FBA80FCD7C7}"/>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a:t>
            </a:r>
            <a:r>
              <a:rPr lang="en-US" altLang="en-US"/>
              <a:t>And when you stand praying, if you hold anything against anyone, forgive them, so that your Father in heaven may forgive you your sins.</a:t>
            </a:r>
            <a:r>
              <a:rPr lang="en-US" altLang="en-US">
                <a:latin typeface="Times New Roman" panose="02020603050405020304" pitchFamily="18" charset="0"/>
              </a:rPr>
              <a:t>”</a:t>
            </a:r>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9281CB2-86E8-4BA0-9B8A-0D78F797750F}"/>
              </a:ext>
            </a:extLst>
          </p:cNvPr>
          <p:cNvSpPr>
            <a:spLocks noGrp="1" noChangeArrowheads="1"/>
          </p:cNvSpPr>
          <p:nvPr>
            <p:ph type="title"/>
          </p:nvPr>
        </p:nvSpPr>
        <p:spPr>
          <a:xfrm>
            <a:off x="366713" y="609600"/>
            <a:ext cx="11277600" cy="2057400"/>
          </a:xfrm>
        </p:spPr>
        <p:txBody>
          <a:bodyPr/>
          <a:lstStyle/>
          <a:p>
            <a:pPr algn="ctr" eaLnBrk="1" hangingPunct="1"/>
            <a:r>
              <a:rPr lang="en-US" altLang="en-US" sz="4800" dirty="0"/>
              <a:t>3. When you forgive, make it your objective to forget.</a:t>
            </a:r>
          </a:p>
        </p:txBody>
      </p:sp>
      <p:sp>
        <p:nvSpPr>
          <p:cNvPr id="19459" name="TextBox 5">
            <a:extLst>
              <a:ext uri="{FF2B5EF4-FFF2-40B4-BE49-F238E27FC236}">
                <a16:creationId xmlns:a16="http://schemas.microsoft.com/office/drawing/2014/main" id="{99392586-CD12-41BA-AEE5-8E46EDC39A64}"/>
              </a:ext>
            </a:extLst>
          </p:cNvPr>
          <p:cNvSpPr txBox="1">
            <a:spLocks noChangeArrowheads="1"/>
          </p:cNvSpPr>
          <p:nvPr/>
        </p:nvSpPr>
        <p:spPr bwMode="auto">
          <a:xfrm>
            <a:off x="3040063" y="3200400"/>
            <a:ext cx="608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defRPr sz="3200">
                <a:solidFill>
                  <a:srgbClr val="FFFF99"/>
                </a:solidFill>
                <a:latin typeface="Trebuchet MS" panose="020B0603020202020204" pitchFamily="34" charset="0"/>
                <a:cs typeface="Times New Roman" panose="02020603050405020304" pitchFamily="18" charset="0"/>
              </a:defRPr>
            </a:lvl1pPr>
            <a:lvl2pPr marL="742950" indent="-285750">
              <a:spcBef>
                <a:spcPct val="20000"/>
              </a:spcBef>
              <a:buChar char="–"/>
              <a:defRPr sz="2800">
                <a:solidFill>
                  <a:srgbClr val="FFFF99"/>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FFFF99"/>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FFFF99"/>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FFFF99"/>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FFFF99"/>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FFFF99"/>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FFFF99"/>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FFFF99"/>
                </a:solidFill>
                <a:latin typeface="Times New Roman" panose="02020603050405020304" pitchFamily="18" charset="0"/>
                <a:cs typeface="Times New Roman" panose="02020603050405020304" pitchFamily="18" charset="0"/>
              </a:defRPr>
            </a:lvl9pPr>
          </a:lstStyle>
          <a:p>
            <a:pPr eaLnBrk="1" hangingPunct="1">
              <a:lnSpc>
                <a:spcPct val="100000"/>
              </a:lnSpc>
              <a:spcBef>
                <a:spcPct val="0"/>
              </a:spcBef>
            </a:pPr>
            <a:r>
              <a:rPr lang="en-US" altLang="en-US" sz="2400">
                <a:solidFill>
                  <a:schemeClr val="tx1"/>
                </a:solidFill>
                <a:latin typeface="Sitka Display" panose="02000505000000020004" pitchFamily="2" charset="0"/>
                <a:cs typeface="Calibri" panose="020F0502020204030204" pitchFamily="34" charset="0"/>
              </a:rPr>
              <a:t>Frederick Buechner </a:t>
            </a:r>
            <a:endParaRPr lang="en-US" altLang="en-US" sz="2400">
              <a:solidFill>
                <a:schemeClr val="tx1"/>
              </a:solidFill>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a:extLst>
              <a:ext uri="{FF2B5EF4-FFF2-40B4-BE49-F238E27FC236}">
                <a16:creationId xmlns:a16="http://schemas.microsoft.com/office/drawing/2014/main" id="{0867E41B-2C2C-4FE7-9938-DDFDE4D773EA}"/>
              </a:ext>
            </a:extLst>
          </p:cNvPr>
          <p:cNvSpPr>
            <a:spLocks noGrp="1" noChangeArrowheads="1"/>
          </p:cNvSpPr>
          <p:nvPr>
            <p:ph idx="1"/>
          </p:nvPr>
        </p:nvSpPr>
        <p:spPr>
          <a:xfrm>
            <a:off x="290513" y="228600"/>
            <a:ext cx="11580812" cy="6324600"/>
          </a:xfrm>
        </p:spPr>
        <p:txBody>
          <a:bodyPr/>
          <a:lstStyle/>
          <a:p>
            <a:pPr>
              <a:lnSpc>
                <a:spcPct val="107000"/>
              </a:lnSpc>
              <a:spcBef>
                <a:spcPct val="0"/>
              </a:spcBef>
              <a:spcAft>
                <a:spcPts val="800"/>
              </a:spcAft>
            </a:pPr>
            <a:r>
              <a:rPr lang="en-US" altLang="en-US" sz="4000" dirty="0">
                <a:latin typeface="Sitka Display" panose="02000505000000020004" pitchFamily="2" charset="0"/>
                <a:cs typeface="Calibri" panose="020F0502020204030204" pitchFamily="34" charset="0"/>
              </a:rPr>
              <a:t>"But they still don't see it like I see it. They still say there was nothing to forgive. They deny that it ever happened. But I can prove it. I have it in black and white. I still have the letters and documents."</a:t>
            </a:r>
            <a:endParaRPr lang="en-US" altLang="en-US" sz="4000" dirty="0">
              <a:latin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sz="4000" dirty="0">
                <a:latin typeface="Sitka Display" panose="02000505000000020004" pitchFamily="2" charset="0"/>
                <a:cs typeface="Calibri" panose="020F0502020204030204" pitchFamily="34" charset="0"/>
              </a:rPr>
              <a:t>"Corrie, aren't you the one who said your sins are at the bottom of the sea? Why, then, are the sins of your friends still etched in black and white?"</a:t>
            </a:r>
            <a:endParaRPr lang="en-US" altLang="en-US" sz="4000" dirty="0">
              <a:latin typeface="Calibri" panose="020F0502020204030204" pitchFamily="34" charset="0"/>
              <a:cs typeface="Calibri" panose="020F0502020204030204" pitchFamily="34" charset="0"/>
            </a:endParaRPr>
          </a:p>
          <a:p>
            <a:pPr>
              <a:lnSpc>
                <a:spcPct val="107000"/>
              </a:lnSpc>
              <a:spcBef>
                <a:spcPct val="0"/>
              </a:spcBef>
              <a:spcAft>
                <a:spcPts val="800"/>
              </a:spcAft>
            </a:pPr>
            <a:r>
              <a:rPr lang="en-US" altLang="en-US" sz="4000" dirty="0">
                <a:latin typeface="Sitka Display" panose="02000505000000020004" pitchFamily="2" charset="0"/>
                <a:cs typeface="Calibri" panose="020F0502020204030204" pitchFamily="34" charset="0"/>
              </a:rPr>
              <a:t>"Lord Jesus, forgive me for preserving all these        years the evidence against others." </a:t>
            </a:r>
            <a:endParaRPr lang="en-US" altLang="en-US" sz="4000" dirty="0">
              <a:latin typeface="Calibri" panose="020F0502020204030204" pitchFamily="34" charset="0"/>
              <a:cs typeface="Calibri" panose="020F0502020204030204" pitchFamily="34" charset="0"/>
            </a:endParaRPr>
          </a:p>
          <a:p>
            <a:pPr eaLnBrk="1" hangingPunct="1">
              <a:lnSpc>
                <a:spcPct val="107000"/>
              </a:lnSpc>
              <a:spcBef>
                <a:spcPct val="0"/>
              </a:spcBef>
              <a:spcAft>
                <a:spcPts val="800"/>
              </a:spcAft>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fade">
                                      <p:cBhvr>
                                        <p:cTn id="7" dur="1000"/>
                                        <p:tgtEl>
                                          <p:spTgt spid="20482">
                                            <p:txEl>
                                              <p:pRg st="1" end="1"/>
                                            </p:txEl>
                                          </p:spTgt>
                                        </p:tgtEl>
                                      </p:cBhvr>
                                    </p:animEffect>
                                    <p:anim calcmode="lin" valueType="num">
                                      <p:cBhvr>
                                        <p:cTn id="8"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2">
                                            <p:txEl>
                                              <p:pRg st="2" end="2"/>
                                            </p:txEl>
                                          </p:spTgt>
                                        </p:tgtEl>
                                        <p:attrNameLst>
                                          <p:attrName>style.visibility</p:attrName>
                                        </p:attrNameLst>
                                      </p:cBhvr>
                                      <p:to>
                                        <p:strVal val="visible"/>
                                      </p:to>
                                    </p:set>
                                    <p:animEffect transition="in" filter="fade">
                                      <p:cBhvr>
                                        <p:cTn id="14" dur="1000"/>
                                        <p:tgtEl>
                                          <p:spTgt spid="20482">
                                            <p:txEl>
                                              <p:pRg st="2" end="2"/>
                                            </p:txEl>
                                          </p:spTgt>
                                        </p:tgtEl>
                                      </p:cBhvr>
                                    </p:animEffect>
                                    <p:anim calcmode="lin" valueType="num">
                                      <p:cBhvr>
                                        <p:cTn id="15"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BD2BFE7-539E-42A1-9EFF-D1C16C095AB9}"/>
              </a:ext>
            </a:extLst>
          </p:cNvPr>
          <p:cNvSpPr>
            <a:spLocks noGrp="1" noChangeArrowheads="1"/>
          </p:cNvSpPr>
          <p:nvPr>
            <p:ph type="title"/>
          </p:nvPr>
        </p:nvSpPr>
        <p:spPr/>
        <p:txBody>
          <a:bodyPr/>
          <a:lstStyle/>
          <a:p>
            <a:pPr eaLnBrk="1" hangingPunct="1"/>
            <a:r>
              <a:rPr lang="en-US" altLang="en-US"/>
              <a:t>Matthew 6:14-15</a:t>
            </a:r>
          </a:p>
        </p:txBody>
      </p:sp>
      <p:sp>
        <p:nvSpPr>
          <p:cNvPr id="4099" name="Rectangle 3">
            <a:extLst>
              <a:ext uri="{FF2B5EF4-FFF2-40B4-BE49-F238E27FC236}">
                <a16:creationId xmlns:a16="http://schemas.microsoft.com/office/drawing/2014/main" id="{2C19C7A8-305F-41FC-B573-2FA371DED8ED}"/>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a:t>
            </a:r>
            <a:r>
              <a:rPr lang="en-US" altLang="en-US"/>
              <a:t>For if you forgive other people when they sin against you, your heavenly Father will also forgive you. But if you do not forgive others their sins, your Father will not forgive your sins.</a:t>
            </a:r>
            <a:r>
              <a:rPr lang="en-US" altLang="en-US">
                <a:latin typeface="Times New Roman" panose="02020603050405020304" pitchFamily="18" charset="0"/>
              </a:rPr>
              <a:t>”</a:t>
            </a: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1303E9A-7B34-4A9F-9250-1A45F93AD2AC}"/>
              </a:ext>
            </a:extLst>
          </p:cNvPr>
          <p:cNvSpPr>
            <a:spLocks noGrp="1" noChangeArrowheads="1"/>
          </p:cNvSpPr>
          <p:nvPr>
            <p:ph type="title"/>
          </p:nvPr>
        </p:nvSpPr>
        <p:spPr/>
        <p:txBody>
          <a:bodyPr/>
          <a:lstStyle/>
          <a:p>
            <a:pPr eaLnBrk="1" hangingPunct="1"/>
            <a:r>
              <a:rPr lang="en-US" altLang="en-US"/>
              <a:t>Isaiah 43:25 </a:t>
            </a:r>
            <a:r>
              <a:rPr lang="en-US" altLang="en-US" sz="3200"/>
              <a:t>(NLT)</a:t>
            </a:r>
          </a:p>
        </p:txBody>
      </p:sp>
      <p:sp>
        <p:nvSpPr>
          <p:cNvPr id="21507" name="Rectangle 3">
            <a:extLst>
              <a:ext uri="{FF2B5EF4-FFF2-40B4-BE49-F238E27FC236}">
                <a16:creationId xmlns:a16="http://schemas.microsoft.com/office/drawing/2014/main" id="{4E467171-7E0A-4E7D-8239-B54A1F62F7E5}"/>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a:t>
            </a:r>
            <a:r>
              <a:rPr lang="en-US" altLang="en-US"/>
              <a:t>I</a:t>
            </a:r>
            <a:r>
              <a:rPr lang="en-US" altLang="en-US">
                <a:latin typeface="Times New Roman" panose="02020603050405020304" pitchFamily="18" charset="0"/>
              </a:rPr>
              <a:t>—</a:t>
            </a:r>
            <a:r>
              <a:rPr lang="en-US" altLang="en-US"/>
              <a:t>yes, I alone</a:t>
            </a:r>
            <a:r>
              <a:rPr lang="en-US" altLang="en-US">
                <a:latin typeface="Times New Roman" panose="02020603050405020304" pitchFamily="18" charset="0"/>
              </a:rPr>
              <a:t>—</a:t>
            </a:r>
            <a:r>
              <a:rPr lang="en-US" altLang="en-US"/>
              <a:t>will blot out your sins for my own sake and will never think of them again.</a:t>
            </a:r>
            <a:r>
              <a:rPr lang="en-US" altLang="en-US">
                <a:latin typeface="Times New Roman" panose="02020603050405020304" pitchFamily="18" charset="0"/>
              </a:rPr>
              <a:t>”</a:t>
            </a: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a:extLst>
              <a:ext uri="{FF2B5EF4-FFF2-40B4-BE49-F238E27FC236}">
                <a16:creationId xmlns:a16="http://schemas.microsoft.com/office/drawing/2014/main" id="{C86C765F-0A0A-40EB-B94F-594BE64B5732}"/>
              </a:ext>
            </a:extLst>
          </p:cNvPr>
          <p:cNvSpPr>
            <a:spLocks noGrp="1" noChangeArrowheads="1"/>
          </p:cNvSpPr>
          <p:nvPr>
            <p:ph idx="1"/>
          </p:nvPr>
        </p:nvSpPr>
        <p:spPr>
          <a:xfrm>
            <a:off x="290513" y="228600"/>
            <a:ext cx="11580812" cy="6324600"/>
          </a:xfrm>
        </p:spPr>
        <p:txBody>
          <a:bodyPr/>
          <a:lstStyle/>
          <a:p>
            <a:pPr eaLnBrk="1" hangingPunct="1">
              <a:lnSpc>
                <a:spcPct val="107000"/>
              </a:lnSpc>
              <a:spcBef>
                <a:spcPct val="0"/>
              </a:spcBef>
              <a:spcAft>
                <a:spcPts val="800"/>
              </a:spcAft>
            </a:pPr>
            <a:r>
              <a:rPr lang="en-US" altLang="en-US" sz="3600">
                <a:latin typeface="Sitka Display" panose="02000505000000020004" pitchFamily="2" charset="0"/>
                <a:cs typeface="Calibri" panose="020F0502020204030204" pitchFamily="34" charset="0"/>
              </a:rPr>
              <a:t>"When somebody you've wronged forgives you, you're spared the dull and self-diminishing throb of a guilty conscience. When you forgive somebody who has wronged you, you're spared the dismal corrosion of bitterness and wounded pride. For both parties, forgiveness means the freedom again to be at peace inside their own skin and to be glad in each other's presence."</a:t>
            </a:r>
            <a:endParaRPr lang="en-US" altLang="en-US" sz="3600">
              <a:latin typeface="Calibri" panose="020F0502020204030204" pitchFamily="34" charset="0"/>
              <a:cs typeface="Calibri" panose="020F0502020204030204" pitchFamily="34" charset="0"/>
            </a:endParaRPr>
          </a:p>
          <a:p>
            <a:pPr eaLnBrk="1" hangingPunct="1"/>
            <a:r>
              <a:rPr lang="en-US" altLang="en-US">
                <a:latin typeface="Sitka Display" panose="02000505000000020004" pitchFamily="2" charset="0"/>
                <a:cs typeface="Calibri" panose="020F0502020204030204" pitchFamily="34" charset="0"/>
              </a:rPr>
              <a:t>Frederick Buechner</a:t>
            </a: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348DD5E-8BE4-485C-BD82-304F2762F746}"/>
              </a:ext>
            </a:extLst>
          </p:cNvPr>
          <p:cNvSpPr>
            <a:spLocks noGrp="1" noChangeArrowheads="1"/>
          </p:cNvSpPr>
          <p:nvPr>
            <p:ph type="body" idx="1"/>
          </p:nvPr>
        </p:nvSpPr>
        <p:spPr>
          <a:xfrm>
            <a:off x="214313" y="1066800"/>
            <a:ext cx="11733212" cy="4495800"/>
          </a:xfrm>
        </p:spPr>
        <p:txBody>
          <a:bodyPr/>
          <a:lstStyle/>
          <a:p>
            <a:pPr algn="ctr" eaLnBrk="1" hangingPunct="1"/>
            <a:r>
              <a:rPr lang="en-US" altLang="en-US" sz="5400"/>
              <a:t>We forgive by choice because </a:t>
            </a:r>
            <a:br>
              <a:rPr lang="en-US" altLang="en-US" sz="5400"/>
            </a:br>
            <a:r>
              <a:rPr lang="en-US" altLang="en-US" sz="5400"/>
              <a:t>we have been forgiven by grace.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348DD5E-8BE4-485C-BD82-304F2762F746}"/>
              </a:ext>
            </a:extLst>
          </p:cNvPr>
          <p:cNvSpPr>
            <a:spLocks noGrp="1" noChangeArrowheads="1"/>
          </p:cNvSpPr>
          <p:nvPr>
            <p:ph type="body" idx="1"/>
          </p:nvPr>
        </p:nvSpPr>
        <p:spPr>
          <a:xfrm>
            <a:off x="214313" y="228600"/>
            <a:ext cx="11733212" cy="6324600"/>
          </a:xfrm>
        </p:spPr>
        <p:txBody>
          <a:bodyPr/>
          <a:lstStyle/>
          <a:p>
            <a:pPr algn="ctr" eaLnBrk="1" hangingPunct="1"/>
            <a:r>
              <a:rPr lang="en-US" altLang="en-US" sz="4400" dirty="0"/>
              <a:t>1. We choose to forgive because we have been forgiven.</a:t>
            </a:r>
          </a:p>
          <a:p>
            <a:pPr algn="ctr" eaLnBrk="1" hangingPunct="1"/>
            <a:r>
              <a:rPr lang="en-US" altLang="en-US" sz="4400" dirty="0"/>
              <a:t>2. We forgive as many times as it takes to see it through.</a:t>
            </a:r>
          </a:p>
          <a:p>
            <a:pPr algn="ctr" eaLnBrk="1" hangingPunct="1"/>
            <a:r>
              <a:rPr lang="en-US" altLang="en-US" sz="4400" dirty="0"/>
              <a:t>3. When you forgive, make it your     objective to forget.</a:t>
            </a:r>
          </a:p>
          <a:p>
            <a:pPr algn="ctr" eaLnBrk="1" hangingPunct="1"/>
            <a:endParaRPr lang="en-US" altLang="en-US" sz="5400" dirty="0"/>
          </a:p>
        </p:txBody>
      </p:sp>
    </p:spTree>
    <p:extLst>
      <p:ext uri="{BB962C8B-B14F-4D97-AF65-F5344CB8AC3E}">
        <p14:creationId xmlns:p14="http://schemas.microsoft.com/office/powerpoint/2010/main" val="37533107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 calcmode="lin" valueType="num">
                                      <p:cBhvr additive="base">
                                        <p:cTn id="7"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Effect transition="in" filter="fade">
                                      <p:cBhvr>
                                        <p:cTn id="13" dur="1000"/>
                                        <p:tgtEl>
                                          <p:spTgt spid="23554">
                                            <p:txEl>
                                              <p:pRg st="2" end="2"/>
                                            </p:txEl>
                                          </p:spTgt>
                                        </p:tgtEl>
                                      </p:cBhvr>
                                    </p:animEffect>
                                    <p:anim calcmode="lin" valueType="num">
                                      <p:cBhvr>
                                        <p:cTn id="14"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355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A344E8-AD0D-49D9-8A44-D6693CFF735A}"/>
              </a:ext>
            </a:extLst>
          </p:cNvPr>
          <p:cNvSpPr>
            <a:spLocks noGrp="1" noChangeArrowheads="1"/>
          </p:cNvSpPr>
          <p:nvPr>
            <p:ph type="ctrTitle"/>
          </p:nvPr>
        </p:nvSpPr>
        <p:spPr>
          <a:xfrm>
            <a:off x="914400" y="2286000"/>
            <a:ext cx="10363200" cy="1143000"/>
          </a:xfrm>
        </p:spPr>
        <p:txBody>
          <a:bodyPr anchor="t"/>
          <a:lstStyle/>
          <a:p>
            <a:pPr eaLnBrk="1" hangingPunct="1"/>
            <a:r>
              <a:rPr lang="en-US" altLang="en-US" sz="4400" dirty="0"/>
              <a:t>WHAT SPARKS FORGIVENESS?</a:t>
            </a:r>
          </a:p>
        </p:txBody>
      </p:sp>
      <p:sp>
        <p:nvSpPr>
          <p:cNvPr id="3075" name="Rectangle 3">
            <a:extLst>
              <a:ext uri="{FF2B5EF4-FFF2-40B4-BE49-F238E27FC236}">
                <a16:creationId xmlns:a16="http://schemas.microsoft.com/office/drawing/2014/main" id="{6BCD8EEB-174A-41A2-A9B4-027CC85B4123}"/>
              </a:ext>
            </a:extLst>
          </p:cNvPr>
          <p:cNvSpPr>
            <a:spLocks noGrp="1" noChangeArrowheads="1"/>
          </p:cNvSpPr>
          <p:nvPr>
            <p:ph type="subTitle" idx="1"/>
          </p:nvPr>
        </p:nvSpPr>
        <p:spPr>
          <a:xfrm>
            <a:off x="1828800" y="3200400"/>
            <a:ext cx="8534400" cy="1752600"/>
          </a:xfrm>
        </p:spPr>
        <p:txBody>
          <a:bodyPr/>
          <a:lstStyle/>
          <a:p>
            <a:pPr eaLnBrk="1" hangingPunct="1"/>
            <a:r>
              <a:rPr lang="en-US" altLang="en-US" sz="3200"/>
              <a:t>MATTHEW 6:14-15</a:t>
            </a:r>
          </a:p>
        </p:txBody>
      </p:sp>
    </p:spTree>
    <p:extLst>
      <p:ext uri="{BB962C8B-B14F-4D97-AF65-F5344CB8AC3E}">
        <p14:creationId xmlns:p14="http://schemas.microsoft.com/office/powerpoint/2010/main" val="4267362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A69F534-4554-42F5-BAE7-8D0BDA31DCD4}"/>
              </a:ext>
            </a:extLst>
          </p:cNvPr>
          <p:cNvSpPr>
            <a:spLocks noGrp="1" noChangeArrowheads="1"/>
          </p:cNvSpPr>
          <p:nvPr>
            <p:ph type="title"/>
          </p:nvPr>
        </p:nvSpPr>
        <p:spPr/>
        <p:txBody>
          <a:bodyPr/>
          <a:lstStyle/>
          <a:p>
            <a:pPr eaLnBrk="1" hangingPunct="1"/>
            <a:r>
              <a:rPr lang="en-US" altLang="en-US"/>
              <a:t>Matthew 6:12 </a:t>
            </a:r>
            <a:r>
              <a:rPr lang="en-US" altLang="en-US" sz="3200"/>
              <a:t>(KJV)</a:t>
            </a:r>
          </a:p>
        </p:txBody>
      </p:sp>
      <p:sp>
        <p:nvSpPr>
          <p:cNvPr id="5123" name="Rectangle 3">
            <a:extLst>
              <a:ext uri="{FF2B5EF4-FFF2-40B4-BE49-F238E27FC236}">
                <a16:creationId xmlns:a16="http://schemas.microsoft.com/office/drawing/2014/main" id="{A70A0703-5A12-41F4-A49D-94CC316AB5D6}"/>
              </a:ext>
            </a:extLst>
          </p:cNvPr>
          <p:cNvSpPr>
            <a:spLocks noGrp="1" noChangeArrowheads="1"/>
          </p:cNvSpPr>
          <p:nvPr>
            <p:ph type="body" idx="1"/>
          </p:nvPr>
        </p:nvSpPr>
        <p:spPr/>
        <p:txBody>
          <a:bodyPr/>
          <a:lstStyle/>
          <a:p>
            <a:pPr eaLnBrk="1" hangingPunct="1"/>
            <a:r>
              <a:rPr lang="en-US" altLang="en-US"/>
              <a:t>Forgive us our trespasses, as we forgive those who have trespassed against us.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92F1FA-9E84-469A-AD3F-9C7940020B6B}"/>
              </a:ext>
            </a:extLst>
          </p:cNvPr>
          <p:cNvSpPr>
            <a:spLocks noGrp="1" noChangeArrowheads="1"/>
          </p:cNvSpPr>
          <p:nvPr>
            <p:ph type="title"/>
          </p:nvPr>
        </p:nvSpPr>
        <p:spPr>
          <a:xfrm>
            <a:off x="366713" y="609600"/>
            <a:ext cx="11353800" cy="1905000"/>
          </a:xfrm>
        </p:spPr>
        <p:txBody>
          <a:bodyPr/>
          <a:lstStyle/>
          <a:p>
            <a:pPr eaLnBrk="1" hangingPunct="1"/>
            <a:r>
              <a:rPr lang="en-US" altLang="en-US" sz="4800" dirty="0"/>
              <a:t>1. We choose to forgive because we have been forgiven.</a:t>
            </a: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CF99AC4-BBD6-47B5-A555-88A3CA09B6C8}"/>
              </a:ext>
            </a:extLst>
          </p:cNvPr>
          <p:cNvSpPr>
            <a:spLocks noGrp="1" noChangeArrowheads="1"/>
          </p:cNvSpPr>
          <p:nvPr>
            <p:ph type="title"/>
          </p:nvPr>
        </p:nvSpPr>
        <p:spPr/>
        <p:txBody>
          <a:bodyPr/>
          <a:lstStyle/>
          <a:p>
            <a:pPr eaLnBrk="1" hangingPunct="1"/>
            <a:r>
              <a:rPr lang="en-US" altLang="en-US"/>
              <a:t>Ephesians 4:32</a:t>
            </a:r>
          </a:p>
        </p:txBody>
      </p:sp>
      <p:sp>
        <p:nvSpPr>
          <p:cNvPr id="7171" name="Rectangle 3">
            <a:extLst>
              <a:ext uri="{FF2B5EF4-FFF2-40B4-BE49-F238E27FC236}">
                <a16:creationId xmlns:a16="http://schemas.microsoft.com/office/drawing/2014/main" id="{B4AD17AB-E74F-4D38-91E0-1AC314CB755A}"/>
              </a:ext>
            </a:extLst>
          </p:cNvPr>
          <p:cNvSpPr>
            <a:spLocks noGrp="1" noChangeArrowheads="1"/>
          </p:cNvSpPr>
          <p:nvPr>
            <p:ph type="body" idx="1"/>
          </p:nvPr>
        </p:nvSpPr>
        <p:spPr/>
        <p:txBody>
          <a:bodyPr/>
          <a:lstStyle/>
          <a:p>
            <a:pPr eaLnBrk="1" hangingPunct="1"/>
            <a:r>
              <a:rPr lang="en-US" altLang="en-US"/>
              <a:t>Be kind and compassionate to one another, forgiving each other, just as in Christ God forgave you.</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7F8F1B1D-853A-40AC-B00C-F5F3B5D59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9534CD26-1498-499C-82AA-C4E8667C8772}"/>
              </a:ext>
            </a:extLst>
          </p:cNvPr>
          <p:cNvSpPr>
            <a:spLocks noGrp="1" noChangeArrowheads="1"/>
          </p:cNvSpPr>
          <p:nvPr>
            <p:ph type="body" idx="1"/>
          </p:nvPr>
        </p:nvSpPr>
        <p:spPr>
          <a:xfrm>
            <a:off x="290513" y="228600"/>
            <a:ext cx="11580812" cy="6400800"/>
          </a:xfrm>
        </p:spPr>
        <p:txBody>
          <a:bodyPr/>
          <a:lstStyle/>
          <a:p>
            <a:pPr eaLnBrk="1" hangingPunct="1"/>
            <a:r>
              <a:rPr lang="en-US" altLang="en-US" sz="4400">
                <a:cs typeface="Calibri" panose="020F0502020204030204" pitchFamily="34" charset="0"/>
              </a:rPr>
              <a:t>He said, "What a fine message. And how good it is to know that our sins have been cast into the bottom of the sea."</a:t>
            </a:r>
          </a:p>
          <a:p>
            <a:pPr eaLnBrk="1" hangingPunct="1"/>
            <a:endParaRPr lang="en-US" altLang="en-US" sz="440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469AF6C5-7B3D-4D24-BB3D-E66C891DD69D}"/>
              </a:ext>
            </a:extLst>
          </p:cNvPr>
          <p:cNvSpPr>
            <a:spLocks noGrp="1" noChangeArrowheads="1"/>
          </p:cNvSpPr>
          <p:nvPr>
            <p:ph type="body" idx="1"/>
          </p:nvPr>
        </p:nvSpPr>
        <p:spPr>
          <a:xfrm>
            <a:off x="290513" y="228600"/>
            <a:ext cx="11580812" cy="6400800"/>
          </a:xfrm>
        </p:spPr>
        <p:txBody>
          <a:bodyPr/>
          <a:lstStyle/>
          <a:p>
            <a:pPr eaLnBrk="1" hangingPunct="1"/>
            <a:r>
              <a:rPr lang="en-US" altLang="en-US" sz="4400" dirty="0">
                <a:latin typeface="Sitka Display" panose="02000505000000020004" pitchFamily="2" charset="0"/>
                <a:cs typeface="Calibri" panose="020F0502020204030204" pitchFamily="34" charset="0"/>
              </a:rPr>
              <a:t>"I was a guard in the camp where you stayed. Since then I have become a Christian. I know that God has forgiven me for the cruel things I did ... but I would like to hear it from you. Will you forgive me?"</a:t>
            </a:r>
            <a:endParaRPr lang="en-US" altLang="en-US" sz="4400" dirty="0">
              <a:latin typeface="Calibri" panose="020F0502020204030204" pitchFamily="34" charset="0"/>
              <a:cs typeface="Calibri" panose="020F0502020204030204" pitchFamily="34" charset="0"/>
            </a:endParaRPr>
          </a:p>
          <a:p>
            <a:pPr eaLnBrk="1" hangingPunct="1"/>
            <a:endParaRPr lang="en-US" altLang="en-US" sz="44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3AA65509-A7B6-4ABC-8F3E-4BD5AE5EF09B}"/>
              </a:ext>
            </a:extLst>
          </p:cNvPr>
          <p:cNvSpPr>
            <a:spLocks noGrp="1" noChangeArrowheads="1"/>
          </p:cNvSpPr>
          <p:nvPr>
            <p:ph type="body" idx="1"/>
          </p:nvPr>
        </p:nvSpPr>
        <p:spPr>
          <a:xfrm>
            <a:off x="290513" y="228600"/>
            <a:ext cx="11504612" cy="6324600"/>
          </a:xfrm>
        </p:spPr>
        <p:txBody>
          <a:bodyPr/>
          <a:lstStyle/>
          <a:p>
            <a:pPr eaLnBrk="1" hangingPunct="1"/>
            <a:r>
              <a:rPr lang="en-US" altLang="en-US" sz="3600" dirty="0">
                <a:latin typeface="Sitka Display" panose="02000505000000020004" pitchFamily="2" charset="0"/>
                <a:cs typeface="Calibri" panose="020F0502020204030204" pitchFamily="34" charset="0"/>
              </a:rPr>
              <a:t>She later said, "I, whose sins had to be forgiven everyday, could not forgive him." And then she remembered the forgiveness that God had already lavished upon her, and she remembered the words of Jesus that we read just a moment ago. And she said, "I knew that I had to do it.“</a:t>
            </a:r>
          </a:p>
          <a:p>
            <a:pPr eaLnBrk="1" hangingPunct="1"/>
            <a:endParaRPr lang="en-US" altLang="en-US" sz="3600" dirty="0">
              <a:latin typeface="Sitka Display" panose="02000505000000020004" pitchFamily="2" charset="0"/>
              <a:cs typeface="Calibri" panose="020F0502020204030204" pitchFamily="34" charset="0"/>
            </a:endParaRPr>
          </a:p>
          <a:p>
            <a:pPr eaLnBrk="1" hangingPunct="1"/>
            <a:r>
              <a:rPr lang="en-US" altLang="en-US" sz="3600" dirty="0">
                <a:latin typeface="Sitka Display" panose="02000505000000020004" pitchFamily="2" charset="0"/>
                <a:cs typeface="Calibri" panose="020F0502020204030204" pitchFamily="34" charset="0"/>
              </a:rPr>
              <a:t>She said, "Jesus, help me. I can lift my hand. I can do           that much. Please help me do the rest."</a:t>
            </a:r>
            <a:endParaRPr lang="en-US" altLang="en-US" sz="3600" dirty="0">
              <a:latin typeface="Calibri" panose="020F0502020204030204" pitchFamily="34" charset="0"/>
              <a:cs typeface="Calibri" panose="020F0502020204030204" pitchFamily="34" charset="0"/>
            </a:endParaRPr>
          </a:p>
          <a:p>
            <a:pPr eaLnBrk="1" hangingPunct="1"/>
            <a:endParaRPr lang="en-US" altLang="en-US" sz="3600" dirty="0">
              <a:latin typeface="Calibri" panose="020F0502020204030204" pitchFamily="34" charset="0"/>
              <a:cs typeface="Calibri" panose="020F0502020204030204" pitchFamily="34" charset="0"/>
            </a:endParaRPr>
          </a:p>
          <a:p>
            <a:pPr eaLnBrk="1" hangingPunct="1"/>
            <a:endParaRPr lang="en-US" altLang="en-US" sz="4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anim calcmode="lin" valueType="num">
                                      <p:cBhvr additive="base">
                                        <p:cTn id="7"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Times New Roman"/>
      </a:majorFont>
      <a:minorFont>
        <a:latin typeface="Trebuchet MS"/>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749</Words>
  <Application>Microsoft Office PowerPoint</Application>
  <PresentationFormat>Custom</PresentationFormat>
  <Paragraphs>36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Sitka Display</vt:lpstr>
      <vt:lpstr>Times New Roman</vt:lpstr>
      <vt:lpstr>Trebuchet MS</vt:lpstr>
      <vt:lpstr>Default Design</vt:lpstr>
      <vt:lpstr>WHAT SPARKS FORGIVENESS?</vt:lpstr>
      <vt:lpstr>Matthew 6:14-15</vt:lpstr>
      <vt:lpstr>Matthew 6:12 (KJV)</vt:lpstr>
      <vt:lpstr>1. We choose to forgive because we have been forgiven.</vt:lpstr>
      <vt:lpstr>Ephesians 4:32</vt:lpstr>
      <vt:lpstr>PowerPoint Presentation</vt:lpstr>
      <vt:lpstr>PowerPoint Presentation</vt:lpstr>
      <vt:lpstr>PowerPoint Presentation</vt:lpstr>
      <vt:lpstr>PowerPoint Presentation</vt:lpstr>
      <vt:lpstr>PowerPoint Presentation</vt:lpstr>
      <vt:lpstr>2. We forgive as many times as it takes to see it through.</vt:lpstr>
      <vt:lpstr>PowerPoint Presentation</vt:lpstr>
      <vt:lpstr>PowerPoint Presentation</vt:lpstr>
      <vt:lpstr>PowerPoint Presentation</vt:lpstr>
      <vt:lpstr>PowerPoint Presentation</vt:lpstr>
      <vt:lpstr>PowerPoint Presentation</vt:lpstr>
      <vt:lpstr>Mark 11:25</vt:lpstr>
      <vt:lpstr>3. When you forgive, make it your objective to forget.</vt:lpstr>
      <vt:lpstr>PowerPoint Presentation</vt:lpstr>
      <vt:lpstr>Isaiah 43:25 (NLT)</vt:lpstr>
      <vt:lpstr>PowerPoint Presentation</vt:lpstr>
      <vt:lpstr>PowerPoint Presentation</vt:lpstr>
      <vt:lpstr>PowerPoint Presentation</vt:lpstr>
      <vt:lpstr>WHAT SPARKS FORGIVENESS?</vt:lpstr>
    </vt:vector>
  </TitlesOfParts>
  <Company>Project Brasil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Garrett</cp:lastModifiedBy>
  <cp:revision>583</cp:revision>
  <dcterms:created xsi:type="dcterms:W3CDTF">2016-10-17T20:12:36Z</dcterms:created>
  <dcterms:modified xsi:type="dcterms:W3CDTF">2020-11-08T12:43:54Z</dcterms:modified>
</cp:coreProperties>
</file>