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0" r:id="rId3"/>
    <p:sldId id="287" r:id="rId4"/>
    <p:sldId id="288" r:id="rId5"/>
    <p:sldId id="289" r:id="rId6"/>
    <p:sldId id="290" r:id="rId7"/>
    <p:sldId id="271" r:id="rId8"/>
    <p:sldId id="285" r:id="rId9"/>
    <p:sldId id="282" r:id="rId10"/>
    <p:sldId id="291" r:id="rId11"/>
    <p:sldId id="292" r:id="rId12"/>
    <p:sldId id="272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11"/>
  </p:normalViewPr>
  <p:slideViewPr>
    <p:cSldViewPr snapToGrid="0" snapToObjects="1">
      <p:cViewPr varScale="1">
        <p:scale>
          <a:sx n="97" d="100"/>
          <a:sy n="97" d="100"/>
        </p:scale>
        <p:origin x="19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BB36F-C76E-644E-9D88-52E4FD05B24E}" type="datetimeFigureOut">
              <a:rPr lang="en-US" smtClean="0"/>
              <a:t>3/24/21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D40A0-1FCB-B543-9F56-D4A446A5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9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65695-6E23-0347-81D8-8664109C395F}" type="datetimeFigureOut">
              <a:rPr lang="en-US" smtClean="0"/>
              <a:t>3/24/21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7BFE9-C46C-B74F-BF3F-3012DED57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78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308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15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09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76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87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44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14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59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50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7BFE9-C46C-B74F-BF3F-3012DED57E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10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6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9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6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1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9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8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2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9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3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0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485AA-FC6E-214C-A044-59380CAB7D5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3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485AA-FC6E-214C-A044-59380CAB7D54}" type="datetimeFigureOut">
              <a:rPr lang="en-US" smtClean="0"/>
              <a:t>3/24/21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412C2-2C48-834D-BD20-519A1CBF3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762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1 Corinthians</a:t>
            </a:r>
            <a:endParaRPr lang="en-US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  <a:latin typeface="Geneva" charset="0"/>
                <a:ea typeface="Geneva" charset="0"/>
                <a:cs typeface="Geneva" charset="0"/>
              </a:rPr>
              <a:t>Bellaire Auditorium Class</a:t>
            </a:r>
          </a:p>
          <a:p>
            <a:r>
              <a:rPr lang="en-US" sz="3600" dirty="0" smtClean="0">
                <a:solidFill>
                  <a:schemeClr val="accent1"/>
                </a:solidFill>
                <a:latin typeface="Geneva" charset="0"/>
                <a:ea typeface="Geneva" charset="0"/>
                <a:cs typeface="Geneva" charset="0"/>
              </a:rPr>
              <a:t>March – May 2021</a:t>
            </a:r>
            <a:endParaRPr lang="en-US" sz="3600" dirty="0">
              <a:solidFill>
                <a:schemeClr val="accent1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23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Framework for 1 Corinthians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pic>
        <p:nvPicPr>
          <p:cNvPr id="1032" name="Picture 8" descr="ature scene of volcano eruption illustration. | Can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063" y="3261245"/>
            <a:ext cx="2466416" cy="199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15"/>
          <p:cNvCxnSpPr>
            <a:stCxn id="1032" idx="1"/>
          </p:cNvCxnSpPr>
          <p:nvPr/>
        </p:nvCxnSpPr>
        <p:spPr>
          <a:xfrm>
            <a:off x="992063" y="4258088"/>
            <a:ext cx="7443729" cy="0"/>
          </a:xfrm>
          <a:prstGeom prst="line">
            <a:avLst/>
          </a:prstGeom>
          <a:ln w="571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78523" y="1109735"/>
            <a:ext cx="6993855" cy="1938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“Now I exhort you, brethren by the name of our Lord Jesus Christ, that you all agree and that there be no divisions among you, but </a:t>
            </a:r>
            <a:r>
              <a:rPr lang="en-US" sz="24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that you be made complete </a:t>
            </a:r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in the same mind and in the same </a:t>
            </a:r>
            <a:r>
              <a:rPr lang="en-US" sz="2400" b="1" i="1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judgment</a:t>
            </a:r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.” (1:10)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54008" y="3284839"/>
            <a:ext cx="1985596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Divisions (1:10)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54251" y="4394806"/>
            <a:ext cx="1985353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Arrogance (1:29)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89683" y="5633295"/>
            <a:ext cx="5964634" cy="830997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“for our instruction, </a:t>
            </a:r>
            <a:r>
              <a:rPr lang="en-US" sz="24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upon whom the ends of the ages have come” (10:11)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17387" y="4394806"/>
            <a:ext cx="1659496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Humility (14:37)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89553" y="4394806"/>
            <a:ext cx="1229029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Love (8:1)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17387" y="3284838"/>
            <a:ext cx="11896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Unity (1:10)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18738" y="3285836"/>
            <a:ext cx="1894902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Edification (14:26)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2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0" grpId="0" animBg="1"/>
      <p:bldP spid="32" grpId="0" animBg="1"/>
      <p:bldP spid="18" grpId="0" animBg="1"/>
      <p:bldP spid="25" grpId="0" animBg="1"/>
      <p:bldP spid="26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Studying the Text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1478"/>
            <a:ext cx="7886700" cy="49975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Put the chapter worksheets into your booklet behind Cross-Section #6.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Continue to make it a point to read the whole book once a week.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Focus on the assigned section, using the worksheet as a guide.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Use framework to analyze the text (think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  <a:sym typeface="Wingdings"/>
              </a:rPr>
              <a:t>ing  behavior  synthesis)</a:t>
            </a:r>
            <a:endParaRPr lang="en-US" sz="3200" dirty="0" smtClean="0">
              <a:latin typeface="Geneva" charset="0"/>
              <a:ea typeface="Geneva" charset="0"/>
              <a:cs typeface="Geneva" charset="0"/>
            </a:endParaRPr>
          </a:p>
          <a:p>
            <a:pPr>
              <a:lnSpc>
                <a:spcPct val="100000"/>
              </a:lnSpc>
              <a:spcAft>
                <a:spcPts val="3000"/>
              </a:spcAft>
            </a:pPr>
            <a:endParaRPr lang="en-US" sz="3200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04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1 Corinthians</a:t>
            </a:r>
            <a:endParaRPr lang="en-US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02503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  <a:latin typeface="Geneva" charset="0"/>
                <a:ea typeface="Geneva" charset="0"/>
                <a:cs typeface="Geneva" charset="0"/>
              </a:rPr>
              <a:t>Bellaire Auditorium Class</a:t>
            </a:r>
          </a:p>
          <a:p>
            <a:r>
              <a:rPr lang="en-US" sz="3600" dirty="0" smtClean="0">
                <a:solidFill>
                  <a:schemeClr val="accent1"/>
                </a:solidFill>
                <a:latin typeface="Geneva" charset="0"/>
                <a:ea typeface="Geneva" charset="0"/>
                <a:cs typeface="Geneva" charset="0"/>
              </a:rPr>
              <a:t>March – May 2021</a:t>
            </a:r>
          </a:p>
          <a:p>
            <a:r>
              <a:rPr lang="en-US" sz="3600" i="1" dirty="0">
                <a:solidFill>
                  <a:schemeClr val="accent4"/>
                </a:solidFill>
                <a:latin typeface="Geneva" charset="0"/>
                <a:ea typeface="Geneva" charset="0"/>
                <a:cs typeface="Geneva" charset="0"/>
              </a:rPr>
              <a:t>Homework: </a:t>
            </a:r>
            <a:r>
              <a:rPr lang="en-US" sz="3600" i="1" dirty="0" smtClean="0">
                <a:solidFill>
                  <a:schemeClr val="accent4"/>
                </a:solidFill>
                <a:latin typeface="Geneva" charset="0"/>
                <a:ea typeface="Geneva" charset="0"/>
                <a:cs typeface="Geneva" charset="0"/>
              </a:rPr>
              <a:t>1:1 – 2:5</a:t>
            </a:r>
            <a:endParaRPr lang="en-US" sz="3600" i="1" dirty="0">
              <a:solidFill>
                <a:schemeClr val="accent4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51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Work: Jeremiah 9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400" b="1" baseline="30000" dirty="0">
                <a:latin typeface="Geneva" charset="0"/>
                <a:ea typeface="Geneva" charset="0"/>
                <a:cs typeface="Geneva" charset="0"/>
              </a:rPr>
              <a:t>23 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Thus says the </a:t>
            </a:r>
            <a:r>
              <a:rPr lang="en-US" sz="2400" cap="small" dirty="0">
                <a:latin typeface="Geneva" charset="0"/>
                <a:ea typeface="Geneva" charset="0"/>
                <a:cs typeface="Geneva" charset="0"/>
              </a:rPr>
              <a:t>Lord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, “Let not a 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______ 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man boast of his 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________, 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and let not the 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________ man 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boast of his 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_______, 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let not a 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_______ man 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boast of his 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_______;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 </a:t>
            </a:r>
            <a:r>
              <a:rPr lang="en-US" sz="2400" b="1" baseline="30000" dirty="0">
                <a:latin typeface="Geneva" charset="0"/>
                <a:ea typeface="Geneva" charset="0"/>
                <a:cs typeface="Geneva" charset="0"/>
              </a:rPr>
              <a:t>24 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but let him who boasts boast of this, that he 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____________ and _______ Me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, that I am 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the </a:t>
            </a:r>
            <a:r>
              <a:rPr lang="en-US" sz="2400" cap="small" dirty="0" smtClean="0">
                <a:latin typeface="Geneva" charset="0"/>
                <a:ea typeface="Geneva" charset="0"/>
                <a:cs typeface="Geneva" charset="0"/>
              </a:rPr>
              <a:t>Lord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 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who exercises </a:t>
            </a:r>
            <a:r>
              <a:rPr lang="en-US" sz="2400" dirty="0" smtClean="0">
                <a:latin typeface="Geneva" charset="0"/>
                <a:ea typeface="Geneva" charset="0"/>
                <a:cs typeface="Geneva" charset="0"/>
              </a:rPr>
              <a:t>______________ , _______ and ___________ on 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earth; for I delight in these things,” declares the </a:t>
            </a:r>
            <a:r>
              <a:rPr lang="en-US" sz="2400" cap="small" dirty="0">
                <a:latin typeface="Geneva" charset="0"/>
                <a:ea typeface="Geneva" charset="0"/>
                <a:cs typeface="Geneva" charset="0"/>
              </a:rPr>
              <a:t>Lord</a:t>
            </a:r>
            <a:r>
              <a:rPr lang="en-US" sz="2400" dirty="0">
                <a:latin typeface="Geneva" charset="0"/>
                <a:ea typeface="Geneva" charset="0"/>
                <a:cs typeface="Geneva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69484" y="1220074"/>
            <a:ext cx="1041623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wise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5970" y="1743294"/>
            <a:ext cx="148616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wisdom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29046" y="1759460"/>
            <a:ext cx="148616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mighty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87969" y="2306126"/>
            <a:ext cx="1195753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might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46006" y="2315012"/>
            <a:ext cx="926122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rich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59806" y="2880120"/>
            <a:ext cx="1232255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riches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58040" y="3403340"/>
            <a:ext cx="2414088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understands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7560" y="3961729"/>
            <a:ext cx="1299928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knows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0667" y="4508395"/>
            <a:ext cx="270936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lovingkindness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62753" y="4491668"/>
            <a:ext cx="1418493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justice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11007" y="4508395"/>
            <a:ext cx="2688981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righteousness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22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Work: 1 Cor. 2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baseline="30000" dirty="0" smtClean="0">
                <a:latin typeface="Geneva" charset="0"/>
                <a:ea typeface="Geneva" charset="0"/>
                <a:cs typeface="Geneva" charset="0"/>
              </a:rPr>
              <a:t>1</a:t>
            </a:r>
            <a:r>
              <a:rPr lang="en-US" b="1" dirty="0">
                <a:latin typeface="Geneva" charset="0"/>
                <a:ea typeface="Geneva" charset="0"/>
                <a:cs typeface="Geneva" charset="0"/>
              </a:rPr>
              <a:t> 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And I, when I came to you, brothers, did not come proclaiming to you the testimony of God with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 _______ or _______.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 </a:t>
            </a:r>
            <a:r>
              <a:rPr lang="en-US" b="1" baseline="30000" dirty="0">
                <a:latin typeface="Geneva" charset="0"/>
                <a:ea typeface="Geneva" charset="0"/>
                <a:cs typeface="Geneva" charset="0"/>
              </a:rPr>
              <a:t>2 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For I decided to know nothing among you except 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________ _______ and 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him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___________.</a:t>
            </a:r>
            <a:endParaRPr lang="en-US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1972" y="2535645"/>
            <a:ext cx="1041623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lofty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26390" y="2535645"/>
            <a:ext cx="148616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speech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2870" y="3225614"/>
            <a:ext cx="1612392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wisdom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37468" y="3858007"/>
            <a:ext cx="1299928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Jesus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5784" y="4489079"/>
            <a:ext cx="1277816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Christ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85163" y="4489079"/>
            <a:ext cx="187862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crucified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79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Work: 1 Cor. </a:t>
            </a:r>
            <a:r>
              <a:rPr lang="en-US" sz="4000" dirty="0">
                <a:latin typeface="Geneva" charset="0"/>
                <a:ea typeface="Geneva" charset="0"/>
                <a:cs typeface="Geneva" charset="0"/>
              </a:rPr>
              <a:t>3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b="1" baseline="30000" dirty="0">
                <a:latin typeface="Geneva" charset="0"/>
                <a:ea typeface="Geneva" charset="0"/>
                <a:cs typeface="Geneva" charset="0"/>
              </a:rPr>
              <a:t>18 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Let no one deceive himself. If anyone among you thinks that he is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________ in 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this age, let him become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________ that 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he may become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_______.</a:t>
            </a:r>
            <a:endParaRPr lang="en-US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5665" y="1893465"/>
            <a:ext cx="1041623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wise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24475" y="2530467"/>
            <a:ext cx="148616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foolish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23756" y="3248163"/>
            <a:ext cx="1061407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wise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92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Work: 1 Cor. </a:t>
            </a:r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8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baseline="30000" dirty="0" smtClean="0">
                <a:latin typeface="Geneva" charset="0"/>
                <a:ea typeface="Geneva" charset="0"/>
                <a:cs typeface="Geneva" charset="0"/>
              </a:rPr>
              <a:t>1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 Now 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concerning things sacrificed to idols, we know that we all have 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___________. ___________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 makes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________ , 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but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 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_______.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 </a:t>
            </a:r>
            <a:r>
              <a:rPr lang="en-US" b="1" baseline="30000" dirty="0">
                <a:latin typeface="Geneva" charset="0"/>
                <a:ea typeface="Geneva" charset="0"/>
                <a:cs typeface="Geneva" charset="0"/>
              </a:rPr>
              <a:t>2 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If anyone supposes that he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 anything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, he has not yet 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 as 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he ought to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______;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 </a:t>
            </a:r>
            <a:r>
              <a:rPr lang="en-US" b="1" baseline="30000" dirty="0">
                <a:latin typeface="Geneva" charset="0"/>
                <a:ea typeface="Geneva" charset="0"/>
                <a:cs typeface="Geneva" charset="0"/>
              </a:rPr>
              <a:t>3 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but if anyone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 God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, he is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 by 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Him.</a:t>
            </a:r>
            <a:endParaRPr lang="en-US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24475" y="1891802"/>
            <a:ext cx="2227385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knowledge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80174" y="2542190"/>
            <a:ext cx="1816608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arrogant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4199" y="3201270"/>
            <a:ext cx="1061407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love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152" y="2542190"/>
            <a:ext cx="2227385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K</a:t>
            </a:r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nowledge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82690" y="3201270"/>
            <a:ext cx="138112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edifies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22143" y="3870355"/>
            <a:ext cx="1369402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knows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97989" y="4489938"/>
            <a:ext cx="1369402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known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70696" y="4489938"/>
            <a:ext cx="125693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know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89833" y="5109521"/>
            <a:ext cx="1138105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loves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00358" y="5103416"/>
            <a:ext cx="1369402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known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7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5" grpId="0" animBg="1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Memory Work: 1 Cor. </a:t>
            </a:r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14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908"/>
            <a:ext cx="7886700" cy="52437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b="1" baseline="30000" dirty="0">
                <a:latin typeface="Geneva" charset="0"/>
                <a:ea typeface="Geneva" charset="0"/>
                <a:cs typeface="Geneva" charset="0"/>
              </a:rPr>
              <a:t>37 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If anyone thinks he is a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_________ or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 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_________, 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let him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_________ that 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the things which I write to you are the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 ____________.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 </a:t>
            </a:r>
            <a:r>
              <a:rPr lang="en-US" b="1" baseline="30000" dirty="0">
                <a:latin typeface="Geneva" charset="0"/>
                <a:ea typeface="Geneva" charset="0"/>
                <a:cs typeface="Geneva" charset="0"/>
              </a:rPr>
              <a:t>38 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But if anyone does not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__________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 </a:t>
            </a:r>
            <a:r>
              <a:rPr lang="en-US" i="1" dirty="0">
                <a:latin typeface="Geneva" charset="0"/>
                <a:ea typeface="Geneva" charset="0"/>
                <a:cs typeface="Geneva" charset="0"/>
              </a:rPr>
              <a:t>this</a:t>
            </a:r>
            <a:r>
              <a:rPr lang="en-US" dirty="0">
                <a:latin typeface="Geneva" charset="0"/>
                <a:ea typeface="Geneva" charset="0"/>
                <a:cs typeface="Geneva" charset="0"/>
              </a:rPr>
              <a:t>, he is not </a:t>
            </a:r>
            <a:r>
              <a:rPr lang="en-US" dirty="0" smtClean="0">
                <a:latin typeface="Geneva" charset="0"/>
                <a:ea typeface="Geneva" charset="0"/>
                <a:cs typeface="Geneva" charset="0"/>
              </a:rPr>
              <a:t>__________.</a:t>
            </a:r>
            <a:endParaRPr lang="en-US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5521" y="1306706"/>
            <a:ext cx="2227385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prophet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63158" y="1912602"/>
            <a:ext cx="1816608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spiritual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8103" y="3167961"/>
            <a:ext cx="1310786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Lord’s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9076" y="3825799"/>
            <a:ext cx="1882653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recognize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6258" y="4534493"/>
            <a:ext cx="2136166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recognized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85604" y="1912602"/>
            <a:ext cx="1882653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recognize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15308" y="3167961"/>
            <a:ext cx="276078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  <a:sym typeface="Wingdings"/>
              </a:rPr>
              <a:t>commandment</a:t>
            </a:r>
            <a:endParaRPr lang="en-US" sz="28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6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5" grpId="0" animBg="1"/>
      <p:bldP spid="12" grpId="0" animBg="1"/>
      <p:bldP spid="13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Cross-Section </a:t>
            </a:r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#</a:t>
            </a:r>
            <a:r>
              <a:rPr lang="en-US" sz="4000" dirty="0">
                <a:latin typeface="Geneva" charset="0"/>
                <a:ea typeface="Geneva" charset="0"/>
                <a:cs typeface="Geneva" charset="0"/>
              </a:rPr>
              <a:t>6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1478"/>
            <a:ext cx="7886700" cy="49975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L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ook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over the verses for “Cross-Section </a:t>
            </a: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#6” </a:t>
            </a:r>
            <a:r>
              <a:rPr lang="en-US" sz="3200" dirty="0">
                <a:latin typeface="Geneva" charset="0"/>
                <a:ea typeface="Geneva" charset="0"/>
                <a:cs typeface="Geneva" charset="0"/>
              </a:rPr>
              <a:t>in your booklet.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What is the single common elements that ties all the passages together?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What might that tell us about the overall message of the book?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How does this help us understand the book of 1 Corinthians better?</a:t>
            </a:r>
          </a:p>
          <a:p>
            <a:pPr>
              <a:lnSpc>
                <a:spcPct val="100000"/>
              </a:lnSpc>
              <a:spcAft>
                <a:spcPts val="3000"/>
              </a:spcAft>
            </a:pPr>
            <a:endParaRPr lang="en-US" sz="3200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6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451"/>
            <a:ext cx="7886700" cy="7251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Cross-Section </a:t>
            </a:r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#</a:t>
            </a:r>
            <a:r>
              <a:rPr lang="en-US" sz="4000" dirty="0">
                <a:latin typeface="Geneva" charset="0"/>
                <a:ea typeface="Geneva" charset="0"/>
                <a:cs typeface="Geneva" charset="0"/>
              </a:rPr>
              <a:t>6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9846"/>
            <a:ext cx="7886700" cy="468923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3200" dirty="0" smtClean="0">
                <a:latin typeface="Geneva" charset="0"/>
                <a:ea typeface="Geneva" charset="0"/>
                <a:cs typeface="Geneva" charset="0"/>
              </a:rPr>
              <a:t>Discuss with someone near you:</a:t>
            </a:r>
            <a:endParaRPr lang="en-US" sz="3200" dirty="0">
              <a:latin typeface="Geneva" charset="0"/>
              <a:ea typeface="Geneva" charset="0"/>
              <a:cs typeface="Geneva" charset="0"/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800" dirty="0" smtClean="0">
                <a:latin typeface="Geneva" charset="0"/>
                <a:ea typeface="Geneva" charset="0"/>
                <a:cs typeface="Geneva" charset="0"/>
              </a:rPr>
              <a:t>What is the common element that ties these passages together?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800" dirty="0" smtClean="0">
                <a:latin typeface="Geneva" charset="0"/>
                <a:ea typeface="Geneva" charset="0"/>
                <a:cs typeface="Geneva" charset="0"/>
              </a:rPr>
              <a:t>What might that tell us about the message of the book?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800" dirty="0" smtClean="0">
                <a:latin typeface="Geneva" charset="0"/>
                <a:ea typeface="Geneva" charset="0"/>
                <a:cs typeface="Geneva" charset="0"/>
              </a:rPr>
              <a:t>How does this help us understand 1 Corinthians better?</a:t>
            </a:r>
          </a:p>
          <a:p>
            <a:pPr>
              <a:lnSpc>
                <a:spcPct val="100000"/>
              </a:lnSpc>
              <a:spcAft>
                <a:spcPts val="3000"/>
              </a:spcAft>
            </a:pPr>
            <a:endParaRPr lang="en-US" sz="3200" dirty="0"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34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88797"/>
            <a:ext cx="3868340" cy="823912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accent1">
                    <a:lumMod val="40000"/>
                    <a:lumOff val="60000"/>
                  </a:schemeClr>
                </a:solidFill>
                <a:latin typeface="Geneva" charset="0"/>
                <a:ea typeface="Geneva" charset="0"/>
                <a:cs typeface="Geneva" charset="0"/>
              </a:rPr>
              <a:t>F</a:t>
            </a: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Geneva" charset="0"/>
                <a:ea typeface="Geneva" charset="0"/>
                <a:cs typeface="Geneva" charset="0"/>
              </a:rPr>
              <a:t>or God</a:t>
            </a:r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88797"/>
            <a:ext cx="3887391" cy="823912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Geneva" charset="0"/>
                <a:ea typeface="Geneva" charset="0"/>
                <a:cs typeface="Geneva" charset="0"/>
              </a:rPr>
              <a:t>F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Geneva" charset="0"/>
                <a:ea typeface="Geneva" charset="0"/>
                <a:cs typeface="Geneva" charset="0"/>
              </a:rPr>
              <a:t>or One Another</a:t>
            </a:r>
            <a:endParaRPr lang="en-US" sz="2800" dirty="0">
              <a:solidFill>
                <a:schemeClr val="accent6">
                  <a:lumMod val="40000"/>
                  <a:lumOff val="60000"/>
                </a:schemeClr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0857" y="2255229"/>
            <a:ext cx="360631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Pathway to Wisdom</a:t>
            </a:r>
            <a:endParaRPr lang="en-US" sz="2400" dirty="0" smtClean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2:6-10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0856" y="3328746"/>
            <a:ext cx="360631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Pathway to Knowledge</a:t>
            </a:r>
            <a:endParaRPr lang="en-US" sz="2400" dirty="0" smtClean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8:1-3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69690" y="2255229"/>
            <a:ext cx="360631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Our Obligation</a:t>
            </a:r>
            <a:endParaRPr lang="en-US" sz="2400" dirty="0" smtClean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7:3-5; 12:25-26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69690" y="3328746"/>
            <a:ext cx="360631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For Salvation</a:t>
            </a:r>
            <a:endParaRPr lang="en-US" sz="2400" dirty="0" smtClean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5:5; 9:22; 10:33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28650" y="224451"/>
            <a:ext cx="7886700" cy="725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>
                <a:latin typeface="Geneva" charset="0"/>
                <a:ea typeface="Geneva" charset="0"/>
                <a:cs typeface="Geneva" charset="0"/>
              </a:rPr>
              <a:t>Love in 1 Corinthians</a:t>
            </a:r>
            <a:endParaRPr lang="en-US" sz="4000" dirty="0"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9218" y="4765788"/>
            <a:ext cx="7365564" cy="46166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“Let all that you do be done in love.” (16:14)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89218" y="5598093"/>
            <a:ext cx="7365564" cy="46166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“Let all things be done </a:t>
            </a:r>
            <a:r>
              <a:rPr lang="en-US" sz="2400" smtClean="0">
                <a:solidFill>
                  <a:schemeClr val="bg1"/>
                </a:solidFill>
                <a:latin typeface="Geneva" charset="0"/>
                <a:ea typeface="Geneva" charset="0"/>
                <a:cs typeface="Geneva" charset="0"/>
              </a:rPr>
              <a:t>for edification.” (14:26)</a:t>
            </a:r>
            <a:endParaRPr lang="en-US" sz="2400" dirty="0">
              <a:solidFill>
                <a:schemeClr val="bg1"/>
              </a:solidFill>
              <a:latin typeface="Geneva" charset="0"/>
              <a:ea typeface="Geneva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75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2" grpId="0" animBg="1"/>
      <p:bldP spid="15" grpId="0" animBg="1"/>
      <p:bldP spid="16" grpId="0" animBg="1"/>
      <p:bldP spid="17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2763</TotalTime>
  <Words>413</Words>
  <Application>Microsoft Macintosh PowerPoint</Application>
  <PresentationFormat>On-screen Show (4:3)</PresentationFormat>
  <Paragraphs>101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Calibri Light</vt:lpstr>
      <vt:lpstr>Geneva</vt:lpstr>
      <vt:lpstr>Wingdings</vt:lpstr>
      <vt:lpstr>Arial</vt:lpstr>
      <vt:lpstr>Office Theme</vt:lpstr>
      <vt:lpstr>1 Corinthians</vt:lpstr>
      <vt:lpstr>Memory Work: Jeremiah 9</vt:lpstr>
      <vt:lpstr>Memory Work: 1 Cor. 2</vt:lpstr>
      <vt:lpstr>Memory Work: 1 Cor. 3</vt:lpstr>
      <vt:lpstr>Memory Work: 1 Cor. 8</vt:lpstr>
      <vt:lpstr>Memory Work: 1 Cor. 14</vt:lpstr>
      <vt:lpstr>Cross-Section #6</vt:lpstr>
      <vt:lpstr>Cross-Section #6</vt:lpstr>
      <vt:lpstr>PowerPoint Presentation</vt:lpstr>
      <vt:lpstr>Framework for 1 Corinthians</vt:lpstr>
      <vt:lpstr>Studying the Text</vt:lpstr>
      <vt:lpstr>1 Corinthians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</dc:title>
  <dc:creator>Microsoft Office User</dc:creator>
  <cp:lastModifiedBy>Microsoft Office User</cp:lastModifiedBy>
  <cp:revision>60</cp:revision>
  <cp:lastPrinted>2021-03-07T15:24:19Z</cp:lastPrinted>
  <dcterms:created xsi:type="dcterms:W3CDTF">2021-03-03T21:09:15Z</dcterms:created>
  <dcterms:modified xsi:type="dcterms:W3CDTF">2021-03-24T22:40:26Z</dcterms:modified>
</cp:coreProperties>
</file>