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5" r:id="rId3"/>
    <p:sldId id="311" r:id="rId4"/>
    <p:sldId id="313" r:id="rId5"/>
    <p:sldId id="314" r:id="rId6"/>
    <p:sldId id="312" r:id="rId7"/>
    <p:sldId id="307" r:id="rId8"/>
    <p:sldId id="309" r:id="rId9"/>
    <p:sldId id="296" r:id="rId10"/>
    <p:sldId id="299" r:id="rId11"/>
    <p:sldId id="310" r:id="rId12"/>
    <p:sldId id="315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9"/>
    <p:restoredTop sz="94611"/>
  </p:normalViewPr>
  <p:slideViewPr>
    <p:cSldViewPr snapToGrid="0" snapToObjects="1">
      <p:cViewPr>
        <p:scale>
          <a:sx n="100" d="100"/>
          <a:sy n="100" d="100"/>
        </p:scale>
        <p:origin x="14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B36F-C76E-644E-9D88-52E4FD05B24E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40A0-1FCB-B543-9F56-D4A446A5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65695-6E23-0347-81D8-8664109C395F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7BFE9-C46C-B74F-BF3F-3012DED5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74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7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61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03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9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3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2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6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85AA-FC6E-214C-A044-59380CAB7D54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6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  <a:endParaRPr lang="en-US" sz="3600" dirty="0">
              <a:solidFill>
                <a:schemeClr val="accent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620168"/>
            <a:ext cx="3688158" cy="487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The Corinthians: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All things are lawful for me.”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All things are lawful for me.”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Food is for the stomach, and the stomach for food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.”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God will do away with both [food and stomach].”</a:t>
            </a:r>
            <a:endParaRPr lang="en-US" i="1" dirty="0" smtClean="0">
              <a:solidFill>
                <a:schemeClr val="accent4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224451"/>
            <a:ext cx="7886700" cy="1395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A Proper View of the Body</a:t>
            </a:r>
            <a:endParaRPr lang="en-US" sz="4000" dirty="0" smtClean="0"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1 Corinthians </a:t>
            </a:r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6:12-20</a:t>
            </a:r>
            <a:endParaRPr lang="en-US" sz="4000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318000" y="1620168"/>
            <a:ext cx="4197350" cy="487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Paul: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But not all things are profitable.</a:t>
            </a:r>
          </a:p>
          <a:p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But I won’t be mastered by anything.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The body is not for immorality, but for the Lord, and the Lord for the body.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God raised the Lord, will raise us also.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1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20168"/>
            <a:ext cx="7885508" cy="487429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sz="3200" i="1" dirty="0" smtClean="0">
                <a:latin typeface="Geneva" charset="0"/>
                <a:ea typeface="Geneva" charset="0"/>
                <a:cs typeface="Geneva" charset="0"/>
              </a:rPr>
              <a:t>Do you not know that your bodies are members of Christ?” (6:15)</a:t>
            </a:r>
          </a:p>
          <a:p>
            <a:r>
              <a:rPr lang="en-US" sz="3200" i="1" dirty="0" smtClean="0">
                <a:latin typeface="Geneva" charset="0"/>
                <a:ea typeface="Geneva" charset="0"/>
                <a:cs typeface="Geneva" charset="0"/>
              </a:rPr>
              <a:t>“Do you not know that one who joins himself to a prostitute makes himself one body with her?” (6:16)</a:t>
            </a:r>
          </a:p>
          <a:p>
            <a:r>
              <a:rPr lang="en-US" sz="3200" i="1" dirty="0" smtClean="0">
                <a:latin typeface="Geneva" charset="0"/>
                <a:ea typeface="Geneva" charset="0"/>
                <a:cs typeface="Geneva" charset="0"/>
              </a:rPr>
              <a:t>Do you not know that your (plural) body is a temple of the Holy Spirit who is in you (plural)</a:t>
            </a:r>
            <a:r>
              <a:rPr lang="mr-IN" sz="3200" i="1" dirty="0" smtClean="0"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3200" i="1" dirty="0" smtClean="0">
                <a:latin typeface="Geneva" charset="0"/>
                <a:ea typeface="Geneva" charset="0"/>
                <a:cs typeface="Geneva" charset="0"/>
              </a:rPr>
              <a:t>?” (6:19)</a:t>
            </a:r>
            <a:endParaRPr lang="en-US" sz="3200" dirty="0" smtClean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224451"/>
            <a:ext cx="7886700" cy="1395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A Proper View of the Body</a:t>
            </a:r>
            <a:endParaRPr lang="en-US" sz="4000" dirty="0" smtClean="0"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1 Corinthians </a:t>
            </a:r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6:12-20</a:t>
            </a:r>
            <a:endParaRPr lang="en-US" sz="4000" i="1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2975" y="5629257"/>
            <a:ext cx="4718050" cy="9541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“Therefore</a:t>
            </a:r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, glorify God in your body.” (6:20)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4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Up Arrow 11"/>
          <p:cNvSpPr/>
          <p:nvPr/>
        </p:nvSpPr>
        <p:spPr>
          <a:xfrm>
            <a:off x="3167270" y="3228129"/>
            <a:ext cx="1245705" cy="3018726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Class Goals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2674110"/>
            <a:ext cx="241935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Change 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3938531"/>
            <a:ext cx="2419350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Change Thinking</a:t>
            </a:r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endParaRPr lang="en-US" sz="36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270" y="578519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Familiarity with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7270" y="516708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Understanding of Problems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7270" y="4550181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Understanding of Principles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7270" y="3932071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Apply Principles to Problems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7270" y="2735160"/>
            <a:ext cx="534808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Synthesize applications for us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0" y="1072414"/>
            <a:ext cx="7886700" cy="138499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How can we change our individualistic mindset into a community mindset when it comes to immorality and internal disputes?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02503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</a:p>
          <a:p>
            <a:r>
              <a:rPr lang="en-US" sz="3600" i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Homework: </a:t>
            </a:r>
            <a:r>
              <a:rPr lang="en-US" sz="3600" i="1" dirty="0" smtClean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7:1-16</a:t>
            </a:r>
            <a:endParaRPr lang="en-US" sz="3600" i="1" dirty="0">
              <a:solidFill>
                <a:schemeClr val="accent4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Outline of 1 Corinthians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9571"/>
            <a:ext cx="7886700" cy="58263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1:1-9 — ___________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1:10 - 6:20 — Response to _________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 smtClean="0">
                <a:latin typeface="Geneva" charset="0"/>
                <a:ea typeface="Geneva" charset="0"/>
                <a:cs typeface="Geneva" charset="0"/>
              </a:rPr>
              <a:t>1:10 </a:t>
            </a:r>
            <a:r>
              <a:rPr lang="en-US" b="1" dirty="0">
                <a:latin typeface="Geneva" charset="0"/>
                <a:ea typeface="Geneva" charset="0"/>
                <a:cs typeface="Geneva" charset="0"/>
              </a:rPr>
              <a:t>- 4:21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 — Call to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b="1" dirty="0">
                <a:latin typeface="Geneva" charset="0"/>
                <a:ea typeface="Geneva" charset="0"/>
                <a:cs typeface="Geneva" charset="0"/>
              </a:rPr>
              <a:t>5:1 - 6:20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 — Call to Discipline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2"/>
                </a:solidFill>
                <a:latin typeface="Geneva" charset="0"/>
                <a:ea typeface="Geneva" charset="0"/>
                <a:cs typeface="Geneva" charset="0"/>
              </a:rPr>
              <a:t>7:1 - 15:58 — Response to Questions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7:1 - 11:1</a:t>
            </a:r>
            <a:r>
              <a:rPr lang="en-US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 — Personal Matters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7:1-40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Marriage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8:1 - 11:1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Food Offered to Idols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11:2 - 14:40</a:t>
            </a:r>
            <a:r>
              <a:rPr lang="en-US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 — Assembly Matters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11:2-16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Gender Roles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11:17-34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Lord’s Supper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sz="2400" b="1" dirty="0">
                <a:latin typeface="Geneva" charset="0"/>
                <a:ea typeface="Geneva" charset="0"/>
                <a:cs typeface="Geneva" charset="0"/>
              </a:rPr>
              <a:t>12:1 - 14:40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— Spiritual Gifts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-"/>
            </a:pPr>
            <a:r>
              <a:rPr lang="en-US" b="1" dirty="0">
                <a:latin typeface="Geneva" charset="0"/>
                <a:ea typeface="Geneva" charset="0"/>
                <a:cs typeface="Geneva" charset="0"/>
              </a:rPr>
              <a:t>15:1-58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— Resurrection </a:t>
            </a:r>
          </a:p>
          <a:p>
            <a:pPr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n-US" b="1" dirty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16:1-24 — </a:t>
            </a:r>
            <a:r>
              <a:rPr lang="en-US" b="1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Conclusion</a:t>
            </a:r>
            <a:endParaRPr lang="en-US" b="1" dirty="0">
              <a:solidFill>
                <a:schemeClr val="accent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968150" y="2170543"/>
            <a:ext cx="1365504" cy="38903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00451" y="908006"/>
            <a:ext cx="2611876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Introduction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7832" y="1251494"/>
            <a:ext cx="2140823" cy="5232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Reports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6067" y="1775095"/>
            <a:ext cx="1188720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Unity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0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b="1" baseline="30000" dirty="0">
                <a:latin typeface="Geneva" charset="0"/>
                <a:ea typeface="Geneva" charset="0"/>
                <a:cs typeface="Geneva" charset="0"/>
              </a:rPr>
              <a:t>23 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Thus says the </a:t>
            </a:r>
            <a:r>
              <a:rPr lang="en-US" sz="2400" cap="small" dirty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, “Let not a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man 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________,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and let not the 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 man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_______,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let not a 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 man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_______;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sz="2400" b="1" baseline="30000" dirty="0">
                <a:latin typeface="Geneva" charset="0"/>
                <a:ea typeface="Geneva" charset="0"/>
                <a:cs typeface="Geneva" charset="0"/>
              </a:rPr>
              <a:t>24 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but let him who boasts boast of this, that he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____________ and _______ Me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, that I am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the </a:t>
            </a:r>
            <a:r>
              <a:rPr lang="en-US" sz="2400" cap="small" dirty="0" smtClean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who exercises ______________ , _______ and ___________ on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earth; for I delight in these things,” declares the </a:t>
            </a:r>
            <a:r>
              <a:rPr lang="en-US" sz="2400" cap="small" dirty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9484" y="1220074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5970" y="1743294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wisdom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9046" y="1759460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mighty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7969" y="2306126"/>
            <a:ext cx="119575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might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6006" y="2315012"/>
            <a:ext cx="92612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rich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9806" y="2880120"/>
            <a:ext cx="123225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riches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8040" y="3403340"/>
            <a:ext cx="241408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understands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560" y="3961729"/>
            <a:ext cx="129992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667" y="4508395"/>
            <a:ext cx="27093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lovingkindness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2753" y="4491668"/>
            <a:ext cx="141849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justice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1007" y="4508395"/>
            <a:ext cx="26889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righteousness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0657" y="6011413"/>
            <a:ext cx="59036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Jeremiah 9 – quoted in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 1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18 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Let no one deceive himself. If anyone among you thinks that he is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in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this age, let him become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that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he may become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665" y="1893465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4475" y="2530467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foolish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3756" y="3248163"/>
            <a:ext cx="106140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1110" y="4586317"/>
            <a:ext cx="2841779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 3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7 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For who regards you as _________? What do you have that you did not ________? And if you did ________ it, why do you boast as if you had not _________ it?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6847" y="1260838"/>
            <a:ext cx="199539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superior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0293" y="2544322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receive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6073" y="2544322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receive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2112" y="3825799"/>
            <a:ext cx="172602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received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110" y="5049569"/>
            <a:ext cx="2841779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 4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1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aseline="30000" dirty="0" smtClean="0">
                <a:latin typeface="Geneva" charset="0"/>
                <a:ea typeface="Geneva" charset="0"/>
                <a:cs typeface="Geneva" charset="0"/>
              </a:rPr>
              <a:t>1</a:t>
            </a:r>
            <a:r>
              <a:rPr lang="en-US" b="1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And I, when I came to you, brothers, did not come proclaiming to you the testimony of God with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 _______ or _______.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2 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For I decided to know nothing among you except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_______ and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him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___________.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1972" y="2535645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lofty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390" y="2535645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speech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2870" y="3225614"/>
            <a:ext cx="161239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wisdom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7468" y="3858007"/>
            <a:ext cx="129992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Jesus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5784" y="4489079"/>
            <a:ext cx="127781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Christ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5163" y="4489079"/>
            <a:ext cx="187862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crucified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1110" y="5451354"/>
            <a:ext cx="2841779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1 Corinthians 2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6" grpId="0" animBg="1"/>
      <p:bldP spid="17" grpId="0" animBg="1"/>
      <p:bldP spid="1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The Volcano in </a:t>
            </a:r>
            <a:r>
              <a:rPr lang="en-US" sz="4000" dirty="0" err="1" smtClean="0">
                <a:latin typeface="Geneva" charset="0"/>
                <a:ea typeface="Geneva" charset="0"/>
                <a:cs typeface="Geneva" charset="0"/>
              </a:rPr>
              <a:t>ch.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 1-4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pic>
        <p:nvPicPr>
          <p:cNvPr id="1032" name="Picture 8" descr="ature scene of volcano eruption illustration. | Can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058219"/>
            <a:ext cx="2466416" cy="19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stCxn id="1032" idx="1"/>
          </p:cNvCxnSpPr>
          <p:nvPr/>
        </p:nvCxnSpPr>
        <p:spPr>
          <a:xfrm>
            <a:off x="628650" y="3055062"/>
            <a:ext cx="7443729" cy="0"/>
          </a:xfrm>
          <a:prstGeom prst="line">
            <a:avLst/>
          </a:prstGeom>
          <a:ln w="571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16356" y="2264253"/>
            <a:ext cx="493957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Church split 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over opinions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16356" y="3285894"/>
            <a:ext cx="493957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Worldly view of th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e church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6939" y="4584859"/>
            <a:ext cx="6407149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The Solution?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The centrality of the Cross—despised by the world—and our role as mere servants of that message.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 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1518" y="1716609"/>
            <a:ext cx="494440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Conflict in choosing leaders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1518" y="3830808"/>
            <a:ext cx="493957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Worldly identity (I am of</a:t>
            </a:r>
            <a:r>
              <a:rPr lang="mr-IN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…</a:t>
            </a:r>
            <a:r>
              <a:rPr lang="en-US" sz="2800" dirty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)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5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17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 Corinthians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5:1 – 6:20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1230"/>
            <a:ext cx="7886700" cy="427697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36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Discuss with someone(s) near you: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3600"/>
              </a:spcAft>
              <a:buNone/>
            </a:pPr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Pick </a:t>
            </a:r>
            <a:r>
              <a:rPr lang="en-US" sz="4000" i="1" u="sng" dirty="0" smtClean="0">
                <a:latin typeface="Geneva" charset="0"/>
                <a:ea typeface="Geneva" charset="0"/>
                <a:cs typeface="Geneva" charset="0"/>
              </a:rPr>
              <a:t>one verse</a:t>
            </a:r>
            <a:r>
              <a:rPr lang="en-US" sz="4000" i="1" dirty="0" smtClean="0">
                <a:latin typeface="Geneva" charset="0"/>
                <a:ea typeface="Geneva" charset="0"/>
                <a:cs typeface="Geneva" charset="0"/>
              </a:rPr>
              <a:t> that best encapsulates the message of chapters 5-6. Explain why.</a:t>
            </a:r>
            <a:endParaRPr lang="en-US" sz="3200" dirty="0" smtClean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 Corinthians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5:1– 6:20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9571"/>
            <a:ext cx="7886700" cy="6180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3600"/>
              </a:spcAft>
              <a:buNone/>
            </a:pP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“</a:t>
            </a:r>
            <a:r>
              <a:rPr lang="en-US" i="1" dirty="0" smtClean="0">
                <a:latin typeface="Geneva" charset="0"/>
                <a:ea typeface="Geneva" charset="0"/>
                <a:cs typeface="Geneva" charset="0"/>
              </a:rPr>
              <a:t>A failure of the church to be the church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.”</a:t>
            </a:r>
            <a:endParaRPr lang="en-US" dirty="0" smtClean="0">
              <a:latin typeface="Geneva" charset="0"/>
              <a:ea typeface="Geneva" charset="0"/>
              <a:cs typeface="Geneva" charset="0"/>
            </a:endParaRPr>
          </a:p>
          <a:p>
            <a:pPr>
              <a:lnSpc>
                <a:spcPct val="100000"/>
              </a:lnSpc>
              <a:spcBef>
                <a:spcPts val="1600"/>
              </a:spcBef>
              <a:spcAft>
                <a:spcPts val="3600"/>
              </a:spcAft>
            </a:pP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29842" y="1567604"/>
            <a:ext cx="7885508" cy="202100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The New Israel (5:1-13)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Salvation within, destruction without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Purified partakers of a holy feast.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Judges using God’s Law as the standard.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29842" y="3701188"/>
            <a:ext cx="7885508" cy="202100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Heirs of a Kingdom (6:1-11)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Can/should handle disputes on the inside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Be wronged before demanding rights.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No longer participate in our former sins. 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29842" y="5834772"/>
            <a:ext cx="7885508" cy="60412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Temple of God’s Spirit </a:t>
            </a:r>
            <a:r>
              <a:rPr lang="en-US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neva" charset="0"/>
                <a:ea typeface="Geneva" charset="0"/>
                <a:cs typeface="Geneva" charset="0"/>
              </a:rPr>
              <a:t>(6:12-20)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 animBg="1"/>
      <p:bldP spid="7" grpId="0" build="p" animBg="1"/>
      <p:bldP spid="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4087</TotalTime>
  <Words>549</Words>
  <Application>Microsoft Macintosh PowerPoint</Application>
  <PresentationFormat>On-screen Show (4:3)</PresentationFormat>
  <Paragraphs>120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Geneva</vt:lpstr>
      <vt:lpstr>Wingdings</vt:lpstr>
      <vt:lpstr>Arial</vt:lpstr>
      <vt:lpstr>Office Theme</vt:lpstr>
      <vt:lpstr>1 Corinthians</vt:lpstr>
      <vt:lpstr>Outline of 1 Corinthians</vt:lpstr>
      <vt:lpstr>Memory Work</vt:lpstr>
      <vt:lpstr>Memory Work</vt:lpstr>
      <vt:lpstr>Memory Work</vt:lpstr>
      <vt:lpstr>Memory Work</vt:lpstr>
      <vt:lpstr>The Volcano in ch. 1-4</vt:lpstr>
      <vt:lpstr>1 Corinthians 5:1 – 6:20</vt:lpstr>
      <vt:lpstr>1 Corinthians 5:1– 6:20</vt:lpstr>
      <vt:lpstr>PowerPoint Presentation</vt:lpstr>
      <vt:lpstr>PowerPoint Presentation</vt:lpstr>
      <vt:lpstr>Class Goals</vt:lpstr>
      <vt:lpstr>1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</dc:title>
  <dc:creator>Microsoft Office User</dc:creator>
  <cp:lastModifiedBy>Microsoft Office User</cp:lastModifiedBy>
  <cp:revision>112</cp:revision>
  <cp:lastPrinted>2021-04-01T00:15:34Z</cp:lastPrinted>
  <dcterms:created xsi:type="dcterms:W3CDTF">2021-03-03T21:09:15Z</dcterms:created>
  <dcterms:modified xsi:type="dcterms:W3CDTF">2021-04-07T23:21:03Z</dcterms:modified>
</cp:coreProperties>
</file>