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912" r:id="rId3"/>
  </p:sldMasterIdLst>
  <p:notesMasterIdLst>
    <p:notesMasterId r:id="rId22"/>
  </p:notesMasterIdLst>
  <p:sldIdLst>
    <p:sldId id="411" r:id="rId4"/>
    <p:sldId id="412" r:id="rId5"/>
    <p:sldId id="257" r:id="rId6"/>
    <p:sldId id="434" r:id="rId7"/>
    <p:sldId id="260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14" r:id="rId20"/>
    <p:sldId id="4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FBFBF"/>
    <a:srgbClr val="FFCC66"/>
    <a:srgbClr val="FFFFCC"/>
    <a:srgbClr val="FF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5" autoAdjust="0"/>
    <p:restoredTop sz="94618"/>
  </p:normalViewPr>
  <p:slideViewPr>
    <p:cSldViewPr>
      <p:cViewPr varScale="1">
        <p:scale>
          <a:sx n="84" d="100"/>
          <a:sy n="84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C832-B28A-40FB-B59B-9F0CF61B665F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02E8-7697-4175-B8D9-E28E1CC7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251B95-66FB-4EF6-BFC9-54C84258AE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4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6356-6E14-403D-BFEE-14281BB94A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C541E-B3A4-4EEE-A6B6-934C75E0E5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99297-502E-498D-9230-5CB7BD592E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6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A890-9A52-41D4-B94D-12037336C0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4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F7C61-499C-4524-B342-BEF5CC55D5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2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0CFD0-705D-4AAA-9E26-3313B837BC9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59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B5CB-E973-45F2-8602-8D4624EB80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79261-7EE6-426B-A82E-0955308BF6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3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BE6F-6F88-4544-9AD8-BD9AE95C7B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9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7CAF-344F-49D0-9E9E-9106AF40C86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5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8B15A0-6E0E-4107-A9E2-D09BA9E0BAC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7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22305" y="5804450"/>
            <a:ext cx="4621695" cy="1053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7BB605-C697-4FA6-9B12-34713C33AE67}"/>
              </a:ext>
            </a:extLst>
          </p:cNvPr>
          <p:cNvSpPr/>
          <p:nvPr/>
        </p:nvSpPr>
        <p:spPr>
          <a:xfrm>
            <a:off x="457200" y="2743200"/>
            <a:ext cx="6629400" cy="2895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Monotype Corsiva" panose="03010101010201010101" pitchFamily="66" charset="0"/>
                <a:ea typeface="HGSMinchoE" panose="020B0400000000000000" pitchFamily="18" charset="-128"/>
                <a:cs typeface="Lucida Calligraphy" charset="0"/>
              </a:rPr>
              <a:t>The Suffering of </a:t>
            </a:r>
          </a:p>
          <a:p>
            <a:pPr algn="ctr"/>
            <a:r>
              <a:rPr lang="en-US" sz="6000" b="1" dirty="0">
                <a:solidFill>
                  <a:prstClr val="black"/>
                </a:solidFill>
                <a:latin typeface="Monotype Corsiva" panose="03010101010201010101" pitchFamily="66" charset="0"/>
                <a:ea typeface="HGSMinchoE" panose="020B0400000000000000" pitchFamily="18" charset="-128"/>
                <a:cs typeface="Lucida Calligraphy" charset="0"/>
              </a:rPr>
              <a:t>Our Savior</a:t>
            </a:r>
          </a:p>
        </p:txBody>
      </p:sp>
    </p:spTree>
    <p:extLst>
      <p:ext uri="{BB962C8B-B14F-4D97-AF65-F5344CB8AC3E}">
        <p14:creationId xmlns:p14="http://schemas.microsoft.com/office/powerpoint/2010/main" val="7032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199" y="16565"/>
            <a:ext cx="626496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Herod Antipas</a:t>
            </a:r>
            <a:br>
              <a:rPr lang="en-US" dirty="0"/>
            </a:br>
            <a:r>
              <a:rPr lang="en-US" dirty="0"/>
              <a:t>(Roman Governor of Galilee)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~7-7:30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Trial 5</a:t>
            </a:r>
          </a:p>
          <a:p>
            <a:r>
              <a:rPr lang="en-US" sz="2400" dirty="0"/>
              <a:t>Herod</a:t>
            </a:r>
            <a:endParaRPr 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750836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5200" y="16565"/>
            <a:ext cx="5502964" cy="1143000"/>
          </a:xfrm>
        </p:spPr>
        <p:txBody>
          <a:bodyPr>
            <a:noAutofit/>
          </a:bodyPr>
          <a:lstStyle/>
          <a:p>
            <a:r>
              <a:rPr lang="en-US" sz="3600" dirty="0"/>
              <a:t>Pilate’s House</a:t>
            </a:r>
            <a:br>
              <a:rPr lang="en-US" sz="3600" dirty="0"/>
            </a:br>
            <a:r>
              <a:rPr lang="en-US" sz="3600" dirty="0"/>
              <a:t>(Roman Governor of Galilee)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879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~7:30-8:30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Trial 6</a:t>
            </a:r>
          </a:p>
          <a:p>
            <a:r>
              <a:rPr lang="en-US" sz="2400" dirty="0"/>
              <a:t>Final Trial</a:t>
            </a:r>
          </a:p>
          <a:p>
            <a:r>
              <a:rPr lang="en-US" sz="2400" dirty="0"/>
              <a:t>Chief Priests,</a:t>
            </a:r>
          </a:p>
          <a:p>
            <a:r>
              <a:rPr lang="en-US" sz="2400" dirty="0"/>
              <a:t>Rulers</a:t>
            </a:r>
          </a:p>
          <a:p>
            <a:endParaRPr lang="en-US" sz="2400" dirty="0"/>
          </a:p>
          <a:p>
            <a:r>
              <a:rPr lang="en-US" sz="2400" dirty="0"/>
              <a:t>Jesus is Tortured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48" y="1295400"/>
            <a:ext cx="7061752" cy="54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 err="1"/>
              <a:t>Praetorium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4108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~8:30-9:30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Jesus is</a:t>
            </a:r>
          </a:p>
          <a:p>
            <a:r>
              <a:rPr lang="en-US" sz="2400" dirty="0"/>
              <a:t>Beaten</a:t>
            </a:r>
          </a:p>
          <a:p>
            <a:endParaRPr lang="en-US" sz="2400" dirty="0"/>
          </a:p>
          <a:p>
            <a:r>
              <a:rPr lang="en-US" sz="2400" dirty="0"/>
              <a:t>Mocked &amp; Tortured</a:t>
            </a:r>
          </a:p>
          <a:p>
            <a:endParaRPr lang="en-US" sz="2400" dirty="0"/>
          </a:p>
          <a:p>
            <a:r>
              <a:rPr lang="en-US" sz="2400" dirty="0"/>
              <a:t>Crown of Thorns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48" y="1295400"/>
            <a:ext cx="7061752" cy="54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5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01" y="2895600"/>
            <a:ext cx="4027311" cy="383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7200" y="16565"/>
            <a:ext cx="4740964" cy="1143000"/>
          </a:xfrm>
        </p:spPr>
        <p:txBody>
          <a:bodyPr>
            <a:noAutofit/>
          </a:bodyPr>
          <a:lstStyle/>
          <a:p>
            <a:r>
              <a:rPr lang="en-US" sz="3600" dirty="0"/>
              <a:t>Travel to Golgotha</a:t>
            </a:r>
            <a:br>
              <a:rPr lang="en-US" sz="3600" dirty="0"/>
            </a:br>
            <a:r>
              <a:rPr lang="en-US" sz="3600" dirty="0"/>
              <a:t>(through Jerusalem)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4336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~9:30 AM - Noon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5" y="1371599"/>
            <a:ext cx="18983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Jesus is</a:t>
            </a:r>
          </a:p>
          <a:p>
            <a:r>
              <a:rPr lang="en-US" sz="2400" dirty="0"/>
              <a:t>forced to carry His cross</a:t>
            </a:r>
          </a:p>
          <a:p>
            <a:endParaRPr lang="en-US" sz="2400" dirty="0"/>
          </a:p>
          <a:p>
            <a:r>
              <a:rPr lang="en-US" sz="2400" dirty="0"/>
              <a:t>Simon of Cyrene also carries the cross</a:t>
            </a:r>
          </a:p>
          <a:p>
            <a:endParaRPr lang="en-US" sz="2400" dirty="0"/>
          </a:p>
          <a:p>
            <a:r>
              <a:rPr lang="en-US" sz="2400" dirty="0"/>
              <a:t>Two robbers were also taken with Him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21" y="1337981"/>
            <a:ext cx="4499757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BE8F3-32B4-4A2E-A9A4-F5143701C76B}"/>
              </a:ext>
            </a:extLst>
          </p:cNvPr>
          <p:cNvSpPr txBox="1"/>
          <p:nvPr/>
        </p:nvSpPr>
        <p:spPr>
          <a:xfrm>
            <a:off x="2368825" y="5064918"/>
            <a:ext cx="189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Pilate accompanies him to Golgotha</a:t>
            </a:r>
          </a:p>
        </p:txBody>
      </p:sp>
    </p:spTree>
    <p:extLst>
      <p:ext uri="{BB962C8B-B14F-4D97-AF65-F5344CB8AC3E}">
        <p14:creationId xmlns:p14="http://schemas.microsoft.com/office/powerpoint/2010/main" val="9164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/>
              <a:t>Golgotha</a:t>
            </a:r>
            <a:br>
              <a:rPr lang="en-US" sz="3600" dirty="0"/>
            </a:br>
            <a:r>
              <a:rPr lang="en-US" sz="3600" dirty="0"/>
              <a:t>(the Place of the Skull)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95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~Noon – 3 PM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" y="2438400"/>
            <a:ext cx="1593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Jesus is Crucified</a:t>
            </a:r>
            <a:endParaRPr lang="en-US" sz="3200" dirty="0"/>
          </a:p>
          <a:p>
            <a:endParaRPr lang="en-US" sz="2400" dirty="0"/>
          </a:p>
          <a:p>
            <a:r>
              <a:rPr lang="en-US" sz="2400" dirty="0"/>
              <a:t>Jesus on the Cross</a:t>
            </a:r>
          </a:p>
          <a:p>
            <a:endParaRPr lang="en-US" sz="2400" dirty="0"/>
          </a:p>
          <a:p>
            <a:r>
              <a:rPr lang="en-US" sz="2400" dirty="0"/>
              <a:t>Darkness over the land</a:t>
            </a:r>
            <a:endParaRPr lang="en-US" sz="3200" dirty="0"/>
          </a:p>
        </p:txBody>
      </p:sp>
      <p:pic>
        <p:nvPicPr>
          <p:cNvPr id="5122" name="Picture 2" descr="One of the possible locations of Calvary, the place of the sk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621189" cy="38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2057400"/>
            <a:ext cx="7636564" cy="38298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/>
              <a:t>Golgotha</a:t>
            </a:r>
            <a:br>
              <a:rPr lang="en-US" sz="3600" dirty="0"/>
            </a:br>
            <a:r>
              <a:rPr lang="en-US" sz="3600" dirty="0"/>
              <a:t>(the Place of the Skull)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95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~About 3 PM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1898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Jesus Dies</a:t>
            </a:r>
          </a:p>
          <a:p>
            <a:endParaRPr lang="en-US" sz="2400" dirty="0"/>
          </a:p>
          <a:p>
            <a:r>
              <a:rPr lang="en-US" sz="2400" dirty="0"/>
              <a:t>It is finished</a:t>
            </a:r>
            <a:endParaRPr lang="en-US" sz="3200" dirty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730096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1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16565"/>
            <a:ext cx="6036364" cy="1143000"/>
          </a:xfrm>
        </p:spPr>
        <p:txBody>
          <a:bodyPr>
            <a:noAutofit/>
          </a:bodyPr>
          <a:lstStyle/>
          <a:p>
            <a:r>
              <a:rPr lang="en-US" sz="3600" dirty="0"/>
              <a:t>Jesus is Buried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955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~3-6 PM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6" y="2819400"/>
            <a:ext cx="250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Jesus is Buried</a:t>
            </a:r>
          </a:p>
          <a:p>
            <a:endParaRPr lang="en-US" sz="2400" dirty="0"/>
          </a:p>
          <a:p>
            <a:r>
              <a:rPr lang="en-US" sz="2400" dirty="0"/>
              <a:t>Guards are placed</a:t>
            </a:r>
            <a:endParaRPr lang="en-US" sz="3200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819400"/>
            <a:ext cx="6858000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Lucida Calligraphy" charset="0"/>
                <a:ea typeface="Lucida Calligraphy" charset="0"/>
                <a:cs typeface="Lucida Calligraphy" charset="0"/>
              </a:rPr>
              <a:t>The Resurrection from the Dead – Salvation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2305" y="5804450"/>
            <a:ext cx="4621695" cy="1053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143000"/>
            <a:ext cx="838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</a:rPr>
              <a:t>Resurrected!</a:t>
            </a:r>
          </a:p>
          <a:p>
            <a:endParaRPr lang="en-US" sz="28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Matthew 28:1-8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Stone is rolled away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Jesus is gone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Angels greet Mary, Mary Magdalene, Salome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John 20:2-10 </a:t>
            </a:r>
            <a:r>
              <a:rPr lang="mr-IN" sz="2800" b="1" dirty="0">
                <a:solidFill>
                  <a:prstClr val="white"/>
                </a:solidFill>
              </a:rPr>
              <a:t>–</a:t>
            </a:r>
            <a:r>
              <a:rPr lang="en-US" sz="2800" b="1" dirty="0">
                <a:solidFill>
                  <a:prstClr val="white"/>
                </a:solidFill>
              </a:rPr>
              <a:t> Peter and John see for themselves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John 20:11-18 </a:t>
            </a:r>
            <a:r>
              <a:rPr lang="mr-IN" sz="2800" b="1" dirty="0">
                <a:solidFill>
                  <a:prstClr val="white"/>
                </a:solidFill>
              </a:rPr>
              <a:t>–</a:t>
            </a:r>
            <a:r>
              <a:rPr lang="en-US" sz="2800" b="1" dirty="0">
                <a:solidFill>
                  <a:prstClr val="white"/>
                </a:solidFill>
              </a:rPr>
              <a:t> Jesus appears to Mary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>
              <a:solidFill>
                <a:prstClr val="white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dirty="0">
                <a:solidFill>
                  <a:prstClr val="white"/>
                </a:solidFill>
              </a:rPr>
              <a:t>1 Peter 1:18-21 </a:t>
            </a:r>
            <a:r>
              <a:rPr lang="mr-IN" sz="2800" b="1" dirty="0">
                <a:solidFill>
                  <a:prstClr val="white"/>
                </a:solidFill>
              </a:rPr>
              <a:t>–</a:t>
            </a:r>
            <a:r>
              <a:rPr lang="en-US" sz="2800" b="1" dirty="0">
                <a:solidFill>
                  <a:prstClr val="white"/>
                </a:solidFill>
              </a:rPr>
              <a:t> Redeemed by Jesus blood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B97127-4A34-4333-BFFC-0FF9BB97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19"/>
            <a:ext cx="3962400" cy="343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2011263"/>
            <a:ext cx="4267200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Thursday Night</a:t>
            </a:r>
          </a:p>
          <a:p>
            <a:pPr marL="742950" indent="-742950">
              <a:buAutoNum type="arabicPeriod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The Last Supper</a:t>
            </a:r>
          </a:p>
          <a:p>
            <a:pPr marL="742950" indent="-742950">
              <a:buAutoNum type="arabicPeriod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Mt. of Olives</a:t>
            </a:r>
          </a:p>
          <a:p>
            <a:pPr marL="742950" indent="-742950">
              <a:buAutoNum type="arabicPeriod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Garden of Gethsemane</a:t>
            </a:r>
          </a:p>
          <a:p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Friday</a:t>
            </a:r>
          </a:p>
          <a:p>
            <a:pPr marL="742950" indent="-742950">
              <a:buAutoNum type="arabicPeriod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Betrayal and Arrest</a:t>
            </a:r>
          </a:p>
          <a:p>
            <a:pPr marL="742950" indent="-742950">
              <a:buAutoNum type="arabicPeriod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1 </a:t>
            </a:r>
            <a:r>
              <a:rPr lang="mr-I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Annas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</a:endParaRPr>
          </a:p>
          <a:p>
            <a:pPr marL="742950" indent="-742950">
              <a:buAutoNum type="arabicPeriod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2 - Caiaphas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23622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Lucida Calligraphy" charset="0"/>
                <a:ea typeface="Lucida Calligraphy" charset="0"/>
                <a:cs typeface="Lucida Calligraphy" charset="0"/>
              </a:rPr>
              <a:t>The Sacrifice of Our Savior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219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2087940"/>
            <a:ext cx="4495800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3 </a:t>
            </a:r>
            <a:r>
              <a:rPr lang="mr-I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Sanhedrin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4 </a:t>
            </a:r>
            <a:r>
              <a:rPr lang="mr-I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Pilate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5 </a:t>
            </a:r>
            <a:r>
              <a:rPr lang="mr-I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Herod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Trial 6 </a:t>
            </a:r>
            <a:r>
              <a:rPr lang="mr-I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Pilate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Beaten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Crucifixion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On the Cross / Death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Burial</a:t>
            </a:r>
          </a:p>
          <a:p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Sunday </a:t>
            </a:r>
            <a:r>
              <a:rPr lang="mr-I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–</a:t>
            </a: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Resurrection!</a:t>
            </a:r>
          </a:p>
        </p:txBody>
      </p:sp>
    </p:spTree>
    <p:extLst>
      <p:ext uri="{BB962C8B-B14F-4D97-AF65-F5344CB8AC3E}">
        <p14:creationId xmlns:p14="http://schemas.microsoft.com/office/powerpoint/2010/main" val="42710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358" y="-18826"/>
            <a:ext cx="4728914" cy="1143000"/>
          </a:xfrm>
        </p:spPr>
        <p:txBody>
          <a:bodyPr/>
          <a:lstStyle/>
          <a:p>
            <a:r>
              <a:rPr lang="en-US" dirty="0"/>
              <a:t>The Last Supper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Thursday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~6:30-11:30 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8847381" cy="48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358" y="-18826"/>
            <a:ext cx="4728914" cy="857026"/>
          </a:xfrm>
        </p:spPr>
        <p:txBody>
          <a:bodyPr/>
          <a:lstStyle/>
          <a:p>
            <a:r>
              <a:rPr lang="en-US" dirty="0"/>
              <a:t>Mount of Olives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" y="1335390"/>
            <a:ext cx="9073516" cy="51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Thursday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~11:30 PM </a:t>
            </a:r>
            <a:r>
              <a:rPr lang="mr-IN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–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 12:00 AM</a:t>
            </a:r>
          </a:p>
        </p:txBody>
      </p:sp>
    </p:spTree>
    <p:extLst>
      <p:ext uri="{BB962C8B-B14F-4D97-AF65-F5344CB8AC3E}">
        <p14:creationId xmlns:p14="http://schemas.microsoft.com/office/powerpoint/2010/main" val="13726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907" y="26958"/>
            <a:ext cx="5655364" cy="1143000"/>
          </a:xfrm>
        </p:spPr>
        <p:txBody>
          <a:bodyPr/>
          <a:lstStyle/>
          <a:p>
            <a:r>
              <a:rPr lang="en-US" dirty="0"/>
              <a:t>Garden of Gethsemane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~12-2:00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08043"/>
            <a:ext cx="205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Prayer</a:t>
            </a:r>
          </a:p>
          <a:p>
            <a:endParaRPr lang="en-US" sz="2800" dirty="0"/>
          </a:p>
          <a:p>
            <a:r>
              <a:rPr lang="en-US" sz="2800" dirty="0"/>
              <a:t>Forsaken by Disciples (Sleeping)</a:t>
            </a:r>
          </a:p>
          <a:p>
            <a:endParaRPr lang="en-US" sz="2800" dirty="0"/>
          </a:p>
          <a:p>
            <a:r>
              <a:rPr lang="en-US" sz="2800" dirty="0"/>
              <a:t>Betrayed by Friend</a:t>
            </a:r>
          </a:p>
          <a:p>
            <a:endParaRPr lang="en-US" sz="2800" dirty="0"/>
          </a:p>
          <a:p>
            <a:r>
              <a:rPr lang="en-US" sz="2800" dirty="0"/>
              <a:t>Arrested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0101F1-810B-4686-971D-F472972B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0"/>
            <a:ext cx="6923871" cy="46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6565"/>
            <a:ext cx="59601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House of </a:t>
            </a:r>
            <a:r>
              <a:rPr lang="en-US" dirty="0" err="1"/>
              <a:t>Annas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(former High Priest)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~2-3:00 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7342787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6" y="2819400"/>
            <a:ext cx="1898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Trial 1</a:t>
            </a:r>
          </a:p>
          <a:p>
            <a:r>
              <a:rPr lang="en-US" sz="2400" dirty="0"/>
              <a:t>Before </a:t>
            </a:r>
            <a:r>
              <a:rPr lang="en-US" sz="2400" dirty="0" err="1"/>
              <a:t>Annas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70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6565"/>
            <a:ext cx="59601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House of Caiaphas</a:t>
            </a:r>
            <a:br>
              <a:rPr lang="en-US" dirty="0"/>
            </a:br>
            <a:r>
              <a:rPr lang="en-US" dirty="0"/>
              <a:t>(current High Priest)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~3-5:00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12" y="1524000"/>
            <a:ext cx="1898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Trial 2</a:t>
            </a:r>
          </a:p>
          <a:p>
            <a:r>
              <a:rPr lang="en-US" sz="2400" dirty="0"/>
              <a:t>With the Sanhedrin Court</a:t>
            </a:r>
          </a:p>
          <a:p>
            <a:endParaRPr lang="en-US" sz="2400" dirty="0"/>
          </a:p>
          <a:p>
            <a:r>
              <a:rPr lang="en-US" sz="2400" dirty="0"/>
              <a:t>Peter Denies Christ - 3x</a:t>
            </a:r>
          </a:p>
          <a:p>
            <a:endParaRPr lang="en-US" sz="2400" dirty="0"/>
          </a:p>
          <a:p>
            <a:r>
              <a:rPr lang="en-US" sz="2400" dirty="0"/>
              <a:t>Imprison-</a:t>
            </a:r>
            <a:r>
              <a:rPr lang="en-US" sz="2400" dirty="0" err="1"/>
              <a:t>ment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13" y="1371600"/>
            <a:ext cx="6664187" cy="53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6565"/>
            <a:ext cx="59601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House of Caiaphas</a:t>
            </a:r>
            <a:br>
              <a:rPr lang="en-US" dirty="0"/>
            </a:br>
            <a:r>
              <a:rPr lang="en-US" dirty="0"/>
              <a:t>(current High Priest)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~5-6:00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239" y="1952465"/>
            <a:ext cx="1898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Trial 3</a:t>
            </a:r>
          </a:p>
          <a:p>
            <a:r>
              <a:rPr lang="en-US" sz="2400" dirty="0"/>
              <a:t>Whole Sanhedrin, </a:t>
            </a:r>
          </a:p>
          <a:p>
            <a:r>
              <a:rPr lang="en-US" sz="2400" dirty="0"/>
              <a:t>Elders,</a:t>
            </a:r>
          </a:p>
          <a:p>
            <a:r>
              <a:rPr lang="en-US" sz="2400" dirty="0"/>
              <a:t>Chief Priests,</a:t>
            </a:r>
          </a:p>
          <a:p>
            <a:r>
              <a:rPr lang="en-US" sz="2400" dirty="0"/>
              <a:t>Scribes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Judas kills himself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13" y="1371600"/>
            <a:ext cx="6664187" cy="53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152401"/>
            <a:ext cx="6553200" cy="1143000"/>
          </a:xfrm>
        </p:spPr>
        <p:txBody>
          <a:bodyPr>
            <a:noAutofit/>
          </a:bodyPr>
          <a:lstStyle/>
          <a:p>
            <a:r>
              <a:rPr lang="en-US" sz="3600" dirty="0" err="1"/>
              <a:t>Praetorium</a:t>
            </a:r>
            <a:r>
              <a:rPr lang="en-US" sz="3600" dirty="0"/>
              <a:t> - (Home of Pilate – part of Herod’s Palace)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6" y="48161"/>
            <a:ext cx="3574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Friday</a:t>
            </a: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~6-7:00 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1898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Trial 4</a:t>
            </a:r>
          </a:p>
          <a:p>
            <a:r>
              <a:rPr lang="en-US" sz="2400" dirty="0"/>
              <a:t>Before Pilate the Roman Governor</a:t>
            </a:r>
          </a:p>
          <a:p>
            <a:endParaRPr lang="en-US" sz="2400" dirty="0"/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time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90036"/>
            <a:ext cx="6553200" cy="50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0130_slide">
  <a:themeElements>
    <a:clrScheme name="Office Them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393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Calibri</vt:lpstr>
      <vt:lpstr>Lucida Calligraphy</vt:lpstr>
      <vt:lpstr>Monotype Corsiva</vt:lpstr>
      <vt:lpstr>Office Theme</vt:lpstr>
      <vt:lpstr>ind_0130_slide</vt:lpstr>
      <vt:lpstr>11_Office Theme</vt:lpstr>
      <vt:lpstr>PowerPoint Presentation</vt:lpstr>
      <vt:lpstr>PowerPoint Presentation</vt:lpstr>
      <vt:lpstr>The Last Supper</vt:lpstr>
      <vt:lpstr>Mount of Olives</vt:lpstr>
      <vt:lpstr>Garden of Gethsemane</vt:lpstr>
      <vt:lpstr>House of Annas  (former High Priest)</vt:lpstr>
      <vt:lpstr>House of Caiaphas (current High Priest)</vt:lpstr>
      <vt:lpstr>House of Caiaphas (current High Priest)</vt:lpstr>
      <vt:lpstr>Praetorium - (Home of Pilate – part of Herod’s Palace)</vt:lpstr>
      <vt:lpstr>Herod Antipas (Roman Governor of Galilee)</vt:lpstr>
      <vt:lpstr>Pilate’s House (Roman Governor of Galilee)</vt:lpstr>
      <vt:lpstr>Praetorium</vt:lpstr>
      <vt:lpstr>Travel to Golgotha (through Jerusalem)</vt:lpstr>
      <vt:lpstr>Golgotha (the Place of the Skull)</vt:lpstr>
      <vt:lpstr>Golgotha (the Place of the Skull)</vt:lpstr>
      <vt:lpstr>Jesus is Buried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am the Way, the Truth, and the Life” Matthew 6:13</dc:title>
  <dc:creator>Weston Andrew Hodge</dc:creator>
  <cp:lastModifiedBy>Robert McDonald</cp:lastModifiedBy>
  <cp:revision>95</cp:revision>
  <dcterms:created xsi:type="dcterms:W3CDTF">2012-10-26T19:55:55Z</dcterms:created>
  <dcterms:modified xsi:type="dcterms:W3CDTF">2021-04-03T19:25:12Z</dcterms:modified>
</cp:coreProperties>
</file>