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8" r:id="rId2"/>
    <p:sldId id="259" r:id="rId3"/>
    <p:sldId id="296" r:id="rId4"/>
    <p:sldId id="297" r:id="rId5"/>
    <p:sldId id="298" r:id="rId6"/>
    <p:sldId id="299" r:id="rId7"/>
    <p:sldId id="300" r:id="rId8"/>
    <p:sldId id="301" r:id="rId9"/>
    <p:sldId id="302" r:id="rId10"/>
    <p:sldId id="303" r:id="rId11"/>
    <p:sldId id="309" r:id="rId12"/>
    <p:sldId id="304" r:id="rId13"/>
    <p:sldId id="305" r:id="rId14"/>
    <p:sldId id="306" r:id="rId15"/>
    <p:sldId id="307" r:id="rId16"/>
    <p:sldId id="310"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1" d="100"/>
          <a:sy n="91" d="100"/>
        </p:scale>
        <p:origin x="52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EF99EC4-A6B5-4A10-B2A8-C24E4849DA55}"/>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075" name="Rectangle 3">
            <a:extLst>
              <a:ext uri="{FF2B5EF4-FFF2-40B4-BE49-F238E27FC236}">
                <a16:creationId xmlns:a16="http://schemas.microsoft.com/office/drawing/2014/main" id="{4F3A55E2-F8F1-42CA-8813-73E30C63A5EA}"/>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A69DEB49-BC03-4B41-9C3C-02CA9D95A2D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6B2EDE8-8144-433C-ADEF-2EE524C6CF3E}"/>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7A90F7A0-5C9E-4DC0-B57F-F029ABAC718A}"/>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079" name="Rectangle 7">
            <a:extLst>
              <a:ext uri="{FF2B5EF4-FFF2-40B4-BE49-F238E27FC236}">
                <a16:creationId xmlns:a16="http://schemas.microsoft.com/office/drawing/2014/main" id="{14FEB394-E150-421C-AF14-44CA15268E44}"/>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D565063-948B-46FA-A037-EE703BD2E0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699CF3E-5F29-40BB-BCC9-5464189079F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E7150FE-F29A-460C-80B7-547CDCCA09DA}" type="slidenum">
              <a:rPr lang="en-US" altLang="en-US" sz="1200"/>
              <a:pPr/>
              <a:t>2</a:t>
            </a:fld>
            <a:endParaRPr lang="en-US" altLang="en-US" sz="1200"/>
          </a:p>
        </p:txBody>
      </p:sp>
      <p:sp>
        <p:nvSpPr>
          <p:cNvPr id="6147" name="Rectangle 2">
            <a:extLst>
              <a:ext uri="{FF2B5EF4-FFF2-40B4-BE49-F238E27FC236}">
                <a16:creationId xmlns:a16="http://schemas.microsoft.com/office/drawing/2014/main" id="{0E8B548F-C062-4C20-A3B7-B56FF92E0D90}"/>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A6101C85-90C7-43C8-A4E6-FF4074AC164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6135904-964B-4168-8ECC-B4EF3D8059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A347D6C-84F9-4168-812E-17F1BEF7E4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775542A-4F65-4DAE-865D-20A734541C81}"/>
              </a:ext>
            </a:extLst>
          </p:cNvPr>
          <p:cNvSpPr>
            <a:spLocks noGrp="1" noChangeArrowheads="1"/>
          </p:cNvSpPr>
          <p:nvPr>
            <p:ph type="sldNum" sz="quarter" idx="12"/>
          </p:nvPr>
        </p:nvSpPr>
        <p:spPr>
          <a:ln/>
        </p:spPr>
        <p:txBody>
          <a:bodyPr/>
          <a:lstStyle>
            <a:lvl1pPr>
              <a:defRPr/>
            </a:lvl1pPr>
          </a:lstStyle>
          <a:p>
            <a:pPr>
              <a:defRPr/>
            </a:pPr>
            <a:fld id="{D8182D44-A14A-4F3B-9283-2275DA3A3887}" type="slidenum">
              <a:rPr lang="en-US" altLang="en-US"/>
              <a:pPr>
                <a:defRPr/>
              </a:pPr>
              <a:t>‹#›</a:t>
            </a:fld>
            <a:endParaRPr lang="en-US" altLang="en-US"/>
          </a:p>
        </p:txBody>
      </p:sp>
    </p:spTree>
    <p:extLst>
      <p:ext uri="{BB962C8B-B14F-4D97-AF65-F5344CB8AC3E}">
        <p14:creationId xmlns:p14="http://schemas.microsoft.com/office/powerpoint/2010/main" val="426066377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7FB286-9D98-4DC1-A950-9168AFA668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7AE216C-B551-47E1-8213-856ECBCAAE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8C1A417-9E25-47A4-B019-146B96A6E047}"/>
              </a:ext>
            </a:extLst>
          </p:cNvPr>
          <p:cNvSpPr>
            <a:spLocks noGrp="1" noChangeArrowheads="1"/>
          </p:cNvSpPr>
          <p:nvPr>
            <p:ph type="sldNum" sz="quarter" idx="12"/>
          </p:nvPr>
        </p:nvSpPr>
        <p:spPr>
          <a:ln/>
        </p:spPr>
        <p:txBody>
          <a:bodyPr/>
          <a:lstStyle>
            <a:lvl1pPr>
              <a:defRPr/>
            </a:lvl1pPr>
          </a:lstStyle>
          <a:p>
            <a:pPr>
              <a:defRPr/>
            </a:pPr>
            <a:fld id="{E9259673-715E-4F20-8E52-5D1DC11D1354}" type="slidenum">
              <a:rPr lang="en-US" altLang="en-US"/>
              <a:pPr>
                <a:defRPr/>
              </a:pPr>
              <a:t>‹#›</a:t>
            </a:fld>
            <a:endParaRPr lang="en-US" altLang="en-US"/>
          </a:p>
        </p:txBody>
      </p:sp>
    </p:spTree>
    <p:extLst>
      <p:ext uri="{BB962C8B-B14F-4D97-AF65-F5344CB8AC3E}">
        <p14:creationId xmlns:p14="http://schemas.microsoft.com/office/powerpoint/2010/main" val="131573204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450C95-2E30-4455-A81D-8B8465C1D2B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486B02E-7AA4-43E8-95FD-2D26419CF1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AEC42E9-7AD3-494D-8EA1-58795A1B86FF}"/>
              </a:ext>
            </a:extLst>
          </p:cNvPr>
          <p:cNvSpPr>
            <a:spLocks noGrp="1" noChangeArrowheads="1"/>
          </p:cNvSpPr>
          <p:nvPr>
            <p:ph type="sldNum" sz="quarter" idx="12"/>
          </p:nvPr>
        </p:nvSpPr>
        <p:spPr>
          <a:ln/>
        </p:spPr>
        <p:txBody>
          <a:bodyPr/>
          <a:lstStyle>
            <a:lvl1pPr>
              <a:defRPr/>
            </a:lvl1pPr>
          </a:lstStyle>
          <a:p>
            <a:pPr>
              <a:defRPr/>
            </a:pPr>
            <a:fld id="{4DEE0996-4400-4073-A566-3D0E1A501855}" type="slidenum">
              <a:rPr lang="en-US" altLang="en-US"/>
              <a:pPr>
                <a:defRPr/>
              </a:pPr>
              <a:t>‹#›</a:t>
            </a:fld>
            <a:endParaRPr lang="en-US" altLang="en-US"/>
          </a:p>
        </p:txBody>
      </p:sp>
    </p:spTree>
    <p:extLst>
      <p:ext uri="{BB962C8B-B14F-4D97-AF65-F5344CB8AC3E}">
        <p14:creationId xmlns:p14="http://schemas.microsoft.com/office/powerpoint/2010/main" val="5951304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CCDEDF3-D282-4C83-AA4F-5E5A5864E65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8D10CE0-3239-45FD-9729-7C5A942109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E993DB-6829-461C-B37B-E09043A900B3}"/>
              </a:ext>
            </a:extLst>
          </p:cNvPr>
          <p:cNvSpPr>
            <a:spLocks noGrp="1" noChangeArrowheads="1"/>
          </p:cNvSpPr>
          <p:nvPr>
            <p:ph type="sldNum" sz="quarter" idx="12"/>
          </p:nvPr>
        </p:nvSpPr>
        <p:spPr>
          <a:ln/>
        </p:spPr>
        <p:txBody>
          <a:bodyPr/>
          <a:lstStyle>
            <a:lvl1pPr>
              <a:defRPr/>
            </a:lvl1pPr>
          </a:lstStyle>
          <a:p>
            <a:pPr>
              <a:defRPr/>
            </a:pPr>
            <a:fld id="{09A88EBB-AFA3-4B0A-A964-55F5DCC2A48F}" type="slidenum">
              <a:rPr lang="en-US" altLang="en-US"/>
              <a:pPr>
                <a:defRPr/>
              </a:pPr>
              <a:t>‹#›</a:t>
            </a:fld>
            <a:endParaRPr lang="en-US" altLang="en-US"/>
          </a:p>
        </p:txBody>
      </p:sp>
    </p:spTree>
    <p:extLst>
      <p:ext uri="{BB962C8B-B14F-4D97-AF65-F5344CB8AC3E}">
        <p14:creationId xmlns:p14="http://schemas.microsoft.com/office/powerpoint/2010/main" val="349445149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5947380-0F43-4592-9FDA-B9AE85540AC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5F39000-4841-404D-9E39-1BE053D4CF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5E2EE3B-0DD1-4963-8837-CFD390FC689E}"/>
              </a:ext>
            </a:extLst>
          </p:cNvPr>
          <p:cNvSpPr>
            <a:spLocks noGrp="1" noChangeArrowheads="1"/>
          </p:cNvSpPr>
          <p:nvPr>
            <p:ph type="sldNum" sz="quarter" idx="12"/>
          </p:nvPr>
        </p:nvSpPr>
        <p:spPr>
          <a:ln/>
        </p:spPr>
        <p:txBody>
          <a:bodyPr/>
          <a:lstStyle>
            <a:lvl1pPr>
              <a:defRPr/>
            </a:lvl1pPr>
          </a:lstStyle>
          <a:p>
            <a:pPr>
              <a:defRPr/>
            </a:pPr>
            <a:fld id="{912B1D87-55FE-4941-B851-0D79644CAD00}" type="slidenum">
              <a:rPr lang="en-US" altLang="en-US"/>
              <a:pPr>
                <a:defRPr/>
              </a:pPr>
              <a:t>‹#›</a:t>
            </a:fld>
            <a:endParaRPr lang="en-US" altLang="en-US"/>
          </a:p>
        </p:txBody>
      </p:sp>
    </p:spTree>
    <p:extLst>
      <p:ext uri="{BB962C8B-B14F-4D97-AF65-F5344CB8AC3E}">
        <p14:creationId xmlns:p14="http://schemas.microsoft.com/office/powerpoint/2010/main" val="142373479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5051589-BF1F-4A07-844B-0F1140087DE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8514ED6-C467-4240-AC51-51CAF62D08A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0808A8E-DA63-46AA-94EF-5618C1BEC77D}"/>
              </a:ext>
            </a:extLst>
          </p:cNvPr>
          <p:cNvSpPr>
            <a:spLocks noGrp="1" noChangeArrowheads="1"/>
          </p:cNvSpPr>
          <p:nvPr>
            <p:ph type="sldNum" sz="quarter" idx="12"/>
          </p:nvPr>
        </p:nvSpPr>
        <p:spPr>
          <a:ln/>
        </p:spPr>
        <p:txBody>
          <a:bodyPr/>
          <a:lstStyle>
            <a:lvl1pPr>
              <a:defRPr/>
            </a:lvl1pPr>
          </a:lstStyle>
          <a:p>
            <a:pPr>
              <a:defRPr/>
            </a:pPr>
            <a:fld id="{B2AB6B01-297F-4FB4-B78F-9807EC539E66}" type="slidenum">
              <a:rPr lang="en-US" altLang="en-US"/>
              <a:pPr>
                <a:defRPr/>
              </a:pPr>
              <a:t>‹#›</a:t>
            </a:fld>
            <a:endParaRPr lang="en-US" altLang="en-US"/>
          </a:p>
        </p:txBody>
      </p:sp>
    </p:spTree>
    <p:extLst>
      <p:ext uri="{BB962C8B-B14F-4D97-AF65-F5344CB8AC3E}">
        <p14:creationId xmlns:p14="http://schemas.microsoft.com/office/powerpoint/2010/main" val="1607705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4F458A6-6EF1-4BC6-A114-114FA461BC6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6D9BB82-0D45-46B9-A914-7C517FCD315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1606DCC-3A44-47F6-A4F8-D5472EC93CC8}"/>
              </a:ext>
            </a:extLst>
          </p:cNvPr>
          <p:cNvSpPr>
            <a:spLocks noGrp="1" noChangeArrowheads="1"/>
          </p:cNvSpPr>
          <p:nvPr>
            <p:ph type="sldNum" sz="quarter" idx="12"/>
          </p:nvPr>
        </p:nvSpPr>
        <p:spPr>
          <a:ln/>
        </p:spPr>
        <p:txBody>
          <a:bodyPr/>
          <a:lstStyle>
            <a:lvl1pPr>
              <a:defRPr/>
            </a:lvl1pPr>
          </a:lstStyle>
          <a:p>
            <a:pPr>
              <a:defRPr/>
            </a:pPr>
            <a:fld id="{2242A162-814A-4860-8EE8-DE88764CF1C4}" type="slidenum">
              <a:rPr lang="en-US" altLang="en-US"/>
              <a:pPr>
                <a:defRPr/>
              </a:pPr>
              <a:t>‹#›</a:t>
            </a:fld>
            <a:endParaRPr lang="en-US" altLang="en-US"/>
          </a:p>
        </p:txBody>
      </p:sp>
    </p:spTree>
    <p:extLst>
      <p:ext uri="{BB962C8B-B14F-4D97-AF65-F5344CB8AC3E}">
        <p14:creationId xmlns:p14="http://schemas.microsoft.com/office/powerpoint/2010/main" val="4900192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C172588-215F-4B1E-9528-E9D8BB5D25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6D0DD87-4C85-4848-B752-2B82EB5CA2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56DEEDE-D941-4A12-BBEA-85F3A965CDC3}"/>
              </a:ext>
            </a:extLst>
          </p:cNvPr>
          <p:cNvSpPr>
            <a:spLocks noGrp="1" noChangeArrowheads="1"/>
          </p:cNvSpPr>
          <p:nvPr>
            <p:ph type="sldNum" sz="quarter" idx="12"/>
          </p:nvPr>
        </p:nvSpPr>
        <p:spPr>
          <a:ln/>
        </p:spPr>
        <p:txBody>
          <a:bodyPr/>
          <a:lstStyle>
            <a:lvl1pPr>
              <a:defRPr/>
            </a:lvl1pPr>
          </a:lstStyle>
          <a:p>
            <a:pPr>
              <a:defRPr/>
            </a:pPr>
            <a:fld id="{8AE25868-99FF-4065-8973-BAF0ADBD5BA1}" type="slidenum">
              <a:rPr lang="en-US" altLang="en-US"/>
              <a:pPr>
                <a:defRPr/>
              </a:pPr>
              <a:t>‹#›</a:t>
            </a:fld>
            <a:endParaRPr lang="en-US" altLang="en-US"/>
          </a:p>
        </p:txBody>
      </p:sp>
    </p:spTree>
    <p:extLst>
      <p:ext uri="{BB962C8B-B14F-4D97-AF65-F5344CB8AC3E}">
        <p14:creationId xmlns:p14="http://schemas.microsoft.com/office/powerpoint/2010/main" val="21302092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0C07C78-AFFA-4490-8459-C3A5BD00416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E2F612DB-3AFD-4F30-B99F-AAE2EFBA67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CEABE21-EAF8-45C0-A047-37F102FAE4D6}"/>
              </a:ext>
            </a:extLst>
          </p:cNvPr>
          <p:cNvSpPr>
            <a:spLocks noGrp="1" noChangeArrowheads="1"/>
          </p:cNvSpPr>
          <p:nvPr>
            <p:ph type="sldNum" sz="quarter" idx="12"/>
          </p:nvPr>
        </p:nvSpPr>
        <p:spPr>
          <a:ln/>
        </p:spPr>
        <p:txBody>
          <a:bodyPr/>
          <a:lstStyle>
            <a:lvl1pPr>
              <a:defRPr/>
            </a:lvl1pPr>
          </a:lstStyle>
          <a:p>
            <a:pPr>
              <a:defRPr/>
            </a:pPr>
            <a:fld id="{62F481EC-91E6-4483-886A-440728F759CA}" type="slidenum">
              <a:rPr lang="en-US" altLang="en-US"/>
              <a:pPr>
                <a:defRPr/>
              </a:pPr>
              <a:t>‹#›</a:t>
            </a:fld>
            <a:endParaRPr lang="en-US" altLang="en-US"/>
          </a:p>
        </p:txBody>
      </p:sp>
    </p:spTree>
    <p:extLst>
      <p:ext uri="{BB962C8B-B14F-4D97-AF65-F5344CB8AC3E}">
        <p14:creationId xmlns:p14="http://schemas.microsoft.com/office/powerpoint/2010/main" val="86686017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82F03D1-064F-46ED-8D43-8D884E57030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4F4DED6-18DB-42EC-8B36-C45A56DFA81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A1FD018-0C85-4FF1-B40B-038E7F273E83}"/>
              </a:ext>
            </a:extLst>
          </p:cNvPr>
          <p:cNvSpPr>
            <a:spLocks noGrp="1" noChangeArrowheads="1"/>
          </p:cNvSpPr>
          <p:nvPr>
            <p:ph type="sldNum" sz="quarter" idx="12"/>
          </p:nvPr>
        </p:nvSpPr>
        <p:spPr>
          <a:ln/>
        </p:spPr>
        <p:txBody>
          <a:bodyPr/>
          <a:lstStyle>
            <a:lvl1pPr>
              <a:defRPr/>
            </a:lvl1pPr>
          </a:lstStyle>
          <a:p>
            <a:pPr>
              <a:defRPr/>
            </a:pPr>
            <a:fld id="{CF76DE48-08DD-4918-97CE-A0AB5E58DDCF}" type="slidenum">
              <a:rPr lang="en-US" altLang="en-US"/>
              <a:pPr>
                <a:defRPr/>
              </a:pPr>
              <a:t>‹#›</a:t>
            </a:fld>
            <a:endParaRPr lang="en-US" altLang="en-US"/>
          </a:p>
        </p:txBody>
      </p:sp>
    </p:spTree>
    <p:extLst>
      <p:ext uri="{BB962C8B-B14F-4D97-AF65-F5344CB8AC3E}">
        <p14:creationId xmlns:p14="http://schemas.microsoft.com/office/powerpoint/2010/main" val="28023765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4AF1672-5AD8-4C1C-939E-9B942CCD346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9136AB9-160C-48B5-B22C-9FB5CCA0AD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D6CDC29-441B-4F1D-A1C8-941979EF8A8F}"/>
              </a:ext>
            </a:extLst>
          </p:cNvPr>
          <p:cNvSpPr>
            <a:spLocks noGrp="1" noChangeArrowheads="1"/>
          </p:cNvSpPr>
          <p:nvPr>
            <p:ph type="sldNum" sz="quarter" idx="12"/>
          </p:nvPr>
        </p:nvSpPr>
        <p:spPr>
          <a:ln/>
        </p:spPr>
        <p:txBody>
          <a:bodyPr/>
          <a:lstStyle>
            <a:lvl1pPr>
              <a:defRPr/>
            </a:lvl1pPr>
          </a:lstStyle>
          <a:p>
            <a:pPr>
              <a:defRPr/>
            </a:pPr>
            <a:fld id="{04C5CB58-CF6B-4DAC-BDED-D2C16C4577BF}" type="slidenum">
              <a:rPr lang="en-US" altLang="en-US"/>
              <a:pPr>
                <a:defRPr/>
              </a:pPr>
              <a:t>‹#›</a:t>
            </a:fld>
            <a:endParaRPr lang="en-US" altLang="en-US"/>
          </a:p>
        </p:txBody>
      </p:sp>
    </p:spTree>
    <p:extLst>
      <p:ext uri="{BB962C8B-B14F-4D97-AF65-F5344CB8AC3E}">
        <p14:creationId xmlns:p14="http://schemas.microsoft.com/office/powerpoint/2010/main" val="401485150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34D2B89-B4E2-448E-8CE1-A1EAE15749FD}"/>
              </a:ext>
            </a:extLst>
          </p:cNvPr>
          <p:cNvSpPr>
            <a:spLocks noGrp="1" noChangeArrowheads="1"/>
          </p:cNvSpPr>
          <p:nvPr>
            <p:ph type="title"/>
          </p:nvPr>
        </p:nvSpPr>
        <p:spPr bwMode="auto">
          <a:xfrm>
            <a:off x="685800" y="609600"/>
            <a:ext cx="77724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868C6D1-01A7-48DC-8CC0-984D51716387}"/>
              </a:ext>
            </a:extLst>
          </p:cNvPr>
          <p:cNvSpPr>
            <a:spLocks noGrp="1" noChangeArrowheads="1"/>
          </p:cNvSpPr>
          <p:nvPr>
            <p:ph type="body" idx="1"/>
          </p:nvPr>
        </p:nvSpPr>
        <p:spPr bwMode="auto">
          <a:xfrm>
            <a:off x="685800" y="1981200"/>
            <a:ext cx="7772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2BF799C-329D-45B7-AEC2-62F0DFE2C7BC}"/>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25109862-73C2-4C32-8E13-0B1A00B416A3}"/>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AECEB2F1-BC3F-4C83-BCD9-F893E4076751}"/>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FCFEDEF-F574-41FB-B7BB-57E40709EE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rtl="0" eaLnBrk="0" fontAlgn="base" hangingPunct="0">
        <a:spcBef>
          <a:spcPct val="0"/>
        </a:spcBef>
        <a:spcAft>
          <a:spcPct val="0"/>
        </a:spcAft>
        <a:defRPr sz="4000" kern="12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mj-lt"/>
          <a:ea typeface="+mj-ea"/>
          <a:cs typeface="+mj-cs"/>
        </a:defRPr>
      </a:lvl1pPr>
      <a:lvl2pPr algn="l" rtl="0" eaLnBrk="0" fontAlgn="base" hangingPunct="0">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2pPr>
      <a:lvl3pPr algn="l" rtl="0" eaLnBrk="0" fontAlgn="base" hangingPunct="0">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3pPr>
      <a:lvl4pPr algn="l" rtl="0" eaLnBrk="0" fontAlgn="base" hangingPunct="0">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4pPr>
      <a:lvl5pPr algn="l" rtl="0" eaLnBrk="0" fontAlgn="base" hangingPunct="0">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5pPr>
      <a:lvl6pPr marL="457200" algn="l" rtl="0" fontAlgn="base">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6pPr>
      <a:lvl7pPr marL="914400" algn="l" rtl="0" fontAlgn="base">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7pPr>
      <a:lvl8pPr marL="1371600" algn="l" rtl="0" fontAlgn="base">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8pPr>
      <a:lvl9pPr marL="1828800" algn="l" rtl="0" fontAlgn="base">
        <a:spcBef>
          <a:spcPct val="0"/>
        </a:spcBef>
        <a:spcAft>
          <a:spcPct val="0"/>
        </a:spcAft>
        <a:defRPr sz="4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Verdana" panose="020B0604030504040204" pitchFamily="34" charset="0"/>
        </a:defRPr>
      </a:lvl9pPr>
    </p:titleStyle>
    <p:bodyStyle>
      <a:lvl1pPr algn="l" rtl="0" eaLnBrk="0" fontAlgn="base" hangingPunct="0">
        <a:spcBef>
          <a:spcPct val="20000"/>
        </a:spcBef>
        <a:spcAft>
          <a:spcPct val="0"/>
        </a:spcAft>
        <a:defRPr sz="3200" kern="1200">
          <a:solidFill>
            <a:srgbClr val="FFFFCC"/>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defRPr sz="2800" kern="1200">
          <a:solidFill>
            <a:srgbClr val="FFFFCC"/>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defRPr sz="2400" kern="1200">
          <a:solidFill>
            <a:srgbClr val="FFFFCC"/>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defRPr sz="2000" kern="1200">
          <a:solidFill>
            <a:srgbClr val="FFFFCC"/>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defRPr sz="2000" kern="1200">
          <a:solidFill>
            <a:srgbClr val="FFFFCC"/>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C1B9E2-401C-45F2-AC11-E12F0C799830}"/>
              </a:ext>
            </a:extLst>
          </p:cNvPr>
          <p:cNvSpPr>
            <a:spLocks noGrp="1"/>
          </p:cNvSpPr>
          <p:nvPr>
            <p:ph idx="1"/>
          </p:nvPr>
        </p:nvSpPr>
        <p:spPr>
          <a:xfrm>
            <a:off x="228600" y="152400"/>
            <a:ext cx="8686800" cy="5943600"/>
          </a:xfrm>
        </p:spPr>
        <p:txBody>
          <a:bodyPr/>
          <a:lstStyle/>
          <a:p>
            <a:pPr eaLnBrk="1" hangingPunct="1">
              <a:defRPr/>
            </a:pPr>
            <a:endParaRPr lang="en-US" altLang="en-US" sz="4800" dirty="0">
              <a:solidFill>
                <a:schemeClr val="bg1"/>
              </a:solidFill>
              <a:latin typeface="Lucida Calligraphy" panose="03010101010101010101" pitchFamily="66" charset="0"/>
            </a:endParaRPr>
          </a:p>
          <a:p>
            <a:pPr eaLnBrk="1" hangingPunct="1">
              <a:defRPr/>
            </a:pPr>
            <a:endParaRPr lang="en-US" altLang="en-US" sz="4800" dirty="0">
              <a:solidFill>
                <a:schemeClr val="bg1"/>
              </a:solidFill>
              <a:latin typeface="Lucida Calligraphy" panose="03010101010101010101" pitchFamily="66" charset="0"/>
            </a:endParaRPr>
          </a:p>
          <a:p>
            <a:pPr algn="ctr" eaLnBrk="1" hangingPunct="1">
              <a:defRPr/>
            </a:pPr>
            <a:r>
              <a:rPr lang="en-US" altLang="en-US" sz="4800" dirty="0">
                <a:solidFill>
                  <a:schemeClr val="bg1"/>
                </a:solidFill>
                <a:latin typeface="Lucida Calligraphy" panose="03010101010101010101" pitchFamily="66" charset="0"/>
              </a:rPr>
              <a:t>Our Greatest Command</a:t>
            </a:r>
          </a:p>
          <a:p>
            <a:pPr algn="ctr" eaLnBrk="1" hangingPunct="1">
              <a:defRPr/>
            </a:pPr>
            <a:r>
              <a:rPr lang="en-US" sz="3600" dirty="0">
                <a:solidFill>
                  <a:schemeClr val="bg1"/>
                </a:solidFill>
                <a:latin typeface="Lucida Calligraphy" panose="03010101010101010101" pitchFamily="66" charset="0"/>
              </a:rPr>
              <a:t>Deuteronomy 6</a:t>
            </a:r>
            <a:endParaRPr lang="en-US" sz="3600" dirty="0">
              <a:solidFill>
                <a:schemeClr val="bg1"/>
              </a:solidFill>
            </a:endParaRPr>
          </a:p>
        </p:txBody>
      </p:sp>
    </p:spTree>
    <p:extLst>
      <p:ext uri="{BB962C8B-B14F-4D97-AF65-F5344CB8AC3E}">
        <p14:creationId xmlns:p14="http://schemas.microsoft.com/office/powerpoint/2010/main" val="312331570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sz="2400" baseline="30000" dirty="0"/>
              <a:t>6</a:t>
            </a:r>
            <a:r>
              <a:rPr lang="en-US" sz="2400" dirty="0"/>
              <a:t> But godliness with contentment is great gain, </a:t>
            </a:r>
            <a:r>
              <a:rPr lang="en-US" sz="2400" baseline="30000" dirty="0"/>
              <a:t>7</a:t>
            </a:r>
            <a:r>
              <a:rPr lang="en-US" sz="2400" dirty="0"/>
              <a:t> for we brought nothing into the world, and we cannot take anything out of the world. </a:t>
            </a:r>
            <a:r>
              <a:rPr lang="en-US" sz="2400" baseline="30000" dirty="0"/>
              <a:t>8</a:t>
            </a:r>
            <a:r>
              <a:rPr lang="en-US" sz="2400" dirty="0"/>
              <a:t> But if we have food and clothing, with these we will be content. </a:t>
            </a:r>
            <a:r>
              <a:rPr lang="en-US" sz="2400" baseline="30000" dirty="0"/>
              <a:t>9</a:t>
            </a:r>
            <a:r>
              <a:rPr lang="en-US" sz="2400" dirty="0"/>
              <a:t> But those who desire to be rich fall into temptation, into a snare, into many senseless and harmful desires that plunge people into ruin and destruction. </a:t>
            </a:r>
            <a:r>
              <a:rPr lang="en-US" sz="2400" baseline="30000" dirty="0"/>
              <a:t>10</a:t>
            </a:r>
            <a:r>
              <a:rPr lang="en-US" sz="2400" dirty="0"/>
              <a:t> For the love of money is a root of all kinds of evils. It is through this craving that some have wandered away from the faith and pierced themselves with many pangs.</a:t>
            </a:r>
            <a:br>
              <a:rPr lang="en-US" sz="2400" dirty="0"/>
            </a:br>
            <a:r>
              <a:rPr lang="en-US" sz="2400" dirty="0"/>
              <a:t>Fight the Good Fight of Faith</a:t>
            </a:r>
            <a:br>
              <a:rPr lang="en-US" sz="2400" dirty="0"/>
            </a:br>
            <a:r>
              <a:rPr lang="en-US" sz="2400" baseline="30000" dirty="0"/>
              <a:t>11</a:t>
            </a:r>
            <a:r>
              <a:rPr lang="en-US" sz="2400" dirty="0"/>
              <a:t> But as for you, O man of God, flee these things. Pursue righteousness, godliness, faith, love, steadfastness, gentleness. </a:t>
            </a:r>
            <a:r>
              <a:rPr lang="en-US" sz="2400" baseline="30000" dirty="0"/>
              <a:t>12</a:t>
            </a:r>
            <a:r>
              <a:rPr lang="en-US" sz="2400" dirty="0"/>
              <a:t> Fight the good fight of the faith.  1 Tim. 6:6-12</a:t>
            </a:r>
          </a:p>
        </p:txBody>
      </p:sp>
    </p:spTree>
    <p:extLst>
      <p:ext uri="{BB962C8B-B14F-4D97-AF65-F5344CB8AC3E}">
        <p14:creationId xmlns:p14="http://schemas.microsoft.com/office/powerpoint/2010/main" val="133815521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51E2C-1AD6-4105-8C6E-B3E90DF98583}"/>
              </a:ext>
            </a:extLst>
          </p:cNvPr>
          <p:cNvSpPr>
            <a:spLocks noGrp="1"/>
          </p:cNvSpPr>
          <p:nvPr>
            <p:ph idx="1"/>
          </p:nvPr>
        </p:nvSpPr>
        <p:spPr/>
        <p:txBody>
          <a:bodyPr/>
          <a:lstStyle/>
          <a:p>
            <a:endParaRPr lang="en-US"/>
          </a:p>
        </p:txBody>
      </p:sp>
      <p:pic>
        <p:nvPicPr>
          <p:cNvPr id="1026" name="Picture 2" descr="Virtual 'tantrum tool' helps parents manage meltdowns | YaleNews">
            <a:extLst>
              <a:ext uri="{FF2B5EF4-FFF2-40B4-BE49-F238E27FC236}">
                <a16:creationId xmlns:a16="http://schemas.microsoft.com/office/drawing/2014/main" id="{2B7E543B-B1D4-4FCA-93C0-7DAD2B66C9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14474"/>
            <a:ext cx="8534400" cy="458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961985"/>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baseline="30000" dirty="0"/>
              <a:t>17</a:t>
            </a:r>
            <a:r>
              <a:rPr lang="en-US" dirty="0"/>
              <a:t> You shall diligently keep the commandments of the LORD your God, and his testimonies and his statutes, which he has commanded you.</a:t>
            </a:r>
          </a:p>
          <a:p>
            <a:pPr marL="0" marR="0">
              <a:lnSpc>
                <a:spcPct val="107000"/>
              </a:lnSpc>
              <a:spcBef>
                <a:spcPts val="0"/>
              </a:spcBef>
              <a:spcAft>
                <a:spcPts val="800"/>
              </a:spcAft>
            </a:pPr>
            <a:endParaRPr lang="en-US" sz="1800" b="1" dirty="0">
              <a:effectLst/>
              <a:latin typeface="Verdan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b="1" dirty="0">
                <a:effectLst/>
                <a:latin typeface="Verdana" panose="020B0604030504040204" pitchFamily="34" charset="0"/>
                <a:ea typeface="Calibri" panose="020F0502020204030204" pitchFamily="34" charset="0"/>
                <a:cs typeface="Times New Roman" panose="02020603050405020304" pitchFamily="18" charset="0"/>
              </a:rPr>
              <a:t>1. The Word of God Must Saturate every aspect of your life!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b="1" dirty="0">
                <a:effectLst/>
                <a:latin typeface="Verdana" panose="020B0604030504040204" pitchFamily="34" charset="0"/>
                <a:ea typeface="Calibri" panose="020F0502020204030204" pitchFamily="34" charset="0"/>
                <a:cs typeface="Times New Roman" panose="02020603050405020304" pitchFamily="18" charset="0"/>
              </a:rPr>
              <a:t>2. If you are truly a person with the word of God in your heart that means you are going to keep it in good times and in bad times.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600" b="1" dirty="0">
                <a:effectLst/>
                <a:latin typeface="Verdana" panose="020B0604030504040204" pitchFamily="34" charset="0"/>
                <a:ea typeface="Calibri" panose="020F0502020204030204" pitchFamily="34" charset="0"/>
                <a:cs typeface="Times New Roman" panose="02020603050405020304" pitchFamily="18" charset="0"/>
              </a:rPr>
              <a:t>3. If the word of God is truly in your heart you share it with other people.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12643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baseline="30000" dirty="0"/>
              <a:t>20</a:t>
            </a:r>
            <a:r>
              <a:rPr lang="en-US" dirty="0"/>
              <a:t> “When your son asks you in time to come, ‘What is the meaning of the testimonies and the statutes and the rules that the LORD our God has commanded you?’</a:t>
            </a:r>
          </a:p>
          <a:p>
            <a:r>
              <a:rPr lang="en-US" baseline="30000" dirty="0"/>
              <a:t>24</a:t>
            </a:r>
            <a:r>
              <a:rPr lang="en-US" dirty="0"/>
              <a:t> And the LORD commanded us to do all these statutes, to fear the LORD our God, for our good always, that he might preserve us alive, as we are this day.</a:t>
            </a:r>
          </a:p>
        </p:txBody>
      </p:sp>
    </p:spTree>
    <p:extLst>
      <p:ext uri="{BB962C8B-B14F-4D97-AF65-F5344CB8AC3E}">
        <p14:creationId xmlns:p14="http://schemas.microsoft.com/office/powerpoint/2010/main" val="1508277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baseline="30000" dirty="0"/>
              <a:t>21</a:t>
            </a:r>
            <a:r>
              <a:rPr lang="en-US" dirty="0"/>
              <a:t> then you shall say to your son, We were Pharaoh's slaves in Egypt. And the LORD brought us out of Egypt with a mighty hand. </a:t>
            </a:r>
            <a:r>
              <a:rPr lang="en-US" baseline="30000" dirty="0"/>
              <a:t>22</a:t>
            </a:r>
            <a:r>
              <a:rPr lang="en-US" dirty="0"/>
              <a:t> And the LORD showed signs and wonders, great and grievous, against Egypt and against Pharaoh and all his household, before our eyes. </a:t>
            </a:r>
            <a:r>
              <a:rPr lang="en-US" baseline="30000" dirty="0"/>
              <a:t>23</a:t>
            </a:r>
            <a:r>
              <a:rPr lang="en-US" dirty="0"/>
              <a:t> And he brought us out from there, that he might bring us in and give us the land that he swore to give to our fathers.</a:t>
            </a:r>
          </a:p>
        </p:txBody>
      </p:sp>
    </p:spTree>
    <p:extLst>
      <p:ext uri="{BB962C8B-B14F-4D97-AF65-F5344CB8AC3E}">
        <p14:creationId xmlns:p14="http://schemas.microsoft.com/office/powerpoint/2010/main" val="299693471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baseline="30000" dirty="0"/>
              <a:t>25</a:t>
            </a:r>
            <a:r>
              <a:rPr lang="en-US" dirty="0"/>
              <a:t> And it will be righteousness for us, if we are careful to do all this commandment before the LORD our God, as he has commanded us.’</a:t>
            </a:r>
          </a:p>
        </p:txBody>
      </p:sp>
    </p:spTree>
    <p:extLst>
      <p:ext uri="{BB962C8B-B14F-4D97-AF65-F5344CB8AC3E}">
        <p14:creationId xmlns:p14="http://schemas.microsoft.com/office/powerpoint/2010/main" val="3706587128"/>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C1B9E2-401C-45F2-AC11-E12F0C799830}"/>
              </a:ext>
            </a:extLst>
          </p:cNvPr>
          <p:cNvSpPr>
            <a:spLocks noGrp="1"/>
          </p:cNvSpPr>
          <p:nvPr>
            <p:ph idx="1"/>
          </p:nvPr>
        </p:nvSpPr>
        <p:spPr>
          <a:xfrm>
            <a:off x="228600" y="152400"/>
            <a:ext cx="8686800" cy="5943600"/>
          </a:xfrm>
        </p:spPr>
        <p:txBody>
          <a:bodyPr/>
          <a:lstStyle/>
          <a:p>
            <a:pPr eaLnBrk="1" hangingPunct="1">
              <a:defRPr/>
            </a:pPr>
            <a:endParaRPr lang="en-US" altLang="en-US" sz="4800" dirty="0">
              <a:solidFill>
                <a:schemeClr val="bg1"/>
              </a:solidFill>
              <a:latin typeface="Lucida Calligraphy" panose="03010101010101010101" pitchFamily="66" charset="0"/>
            </a:endParaRPr>
          </a:p>
          <a:p>
            <a:pPr eaLnBrk="1" hangingPunct="1">
              <a:defRPr/>
            </a:pPr>
            <a:endParaRPr lang="en-US" altLang="en-US" sz="4800" dirty="0">
              <a:solidFill>
                <a:schemeClr val="bg1"/>
              </a:solidFill>
              <a:latin typeface="Lucida Calligraphy" panose="03010101010101010101" pitchFamily="66" charset="0"/>
            </a:endParaRPr>
          </a:p>
          <a:p>
            <a:pPr algn="ctr" eaLnBrk="1" hangingPunct="1">
              <a:defRPr/>
            </a:pPr>
            <a:r>
              <a:rPr lang="en-US" altLang="en-US" sz="4800" dirty="0">
                <a:solidFill>
                  <a:schemeClr val="bg1"/>
                </a:solidFill>
                <a:latin typeface="Lucida Calligraphy" panose="03010101010101010101" pitchFamily="66" charset="0"/>
              </a:rPr>
              <a:t>Our Greatest Command</a:t>
            </a:r>
          </a:p>
          <a:p>
            <a:pPr algn="ctr" eaLnBrk="1" hangingPunct="1">
              <a:defRPr/>
            </a:pPr>
            <a:r>
              <a:rPr lang="en-US" sz="3600" dirty="0">
                <a:solidFill>
                  <a:schemeClr val="bg1"/>
                </a:solidFill>
                <a:latin typeface="Lucida Calligraphy" panose="03010101010101010101" pitchFamily="66" charset="0"/>
              </a:rPr>
              <a:t>Deuteronomy 6</a:t>
            </a:r>
            <a:endParaRPr lang="en-US" sz="3600" dirty="0">
              <a:solidFill>
                <a:schemeClr val="bg1"/>
              </a:solidFill>
            </a:endParaRPr>
          </a:p>
        </p:txBody>
      </p:sp>
    </p:spTree>
    <p:extLst>
      <p:ext uri="{BB962C8B-B14F-4D97-AF65-F5344CB8AC3E}">
        <p14:creationId xmlns:p14="http://schemas.microsoft.com/office/powerpoint/2010/main" val="313870314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7BB6ED82-E2EC-4B42-BECF-3CA082435B5F}"/>
              </a:ext>
            </a:extLst>
          </p:cNvPr>
          <p:cNvSpPr>
            <a:spLocks noGrp="1" noChangeArrowheads="1"/>
          </p:cNvSpPr>
          <p:nvPr>
            <p:ph type="body" idx="1"/>
          </p:nvPr>
        </p:nvSpPr>
        <p:spPr>
          <a:xfrm>
            <a:off x="228600" y="152400"/>
            <a:ext cx="8686800" cy="6019800"/>
          </a:xfrm>
        </p:spPr>
        <p:txBody>
          <a:bodyPr/>
          <a:lstStyle/>
          <a:p>
            <a:pPr eaLnBrk="1" hangingPunct="1">
              <a:spcBef>
                <a:spcPct val="50000"/>
              </a:spcBef>
              <a:spcAft>
                <a:spcPct val="50000"/>
              </a:spcAft>
              <a:defRPr/>
            </a:pPr>
            <a:endParaRPr lang="en-US" altLang="en-US" sz="2400" dirty="0">
              <a:cs typeface="Arial" panose="020B0604020202020204" pitchFamily="34" charset="0"/>
            </a:endParaRPr>
          </a:p>
        </p:txBody>
      </p:sp>
      <p:pic>
        <p:nvPicPr>
          <p:cNvPr id="5123" name="Picture 5" descr="List of federal judges appointed by Millard Fillmore - Wikipedia">
            <a:extLst>
              <a:ext uri="{FF2B5EF4-FFF2-40B4-BE49-F238E27FC236}">
                <a16:creationId xmlns:a16="http://schemas.microsoft.com/office/drawing/2014/main" id="{67DF05E4-9FA9-4ED1-A838-AD1E01AB27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3738" y="152400"/>
            <a:ext cx="5214937"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9219"/>
                                        </p:tgtEl>
                                        <p:attrNameLst>
                                          <p:attrName>style.visibility</p:attrName>
                                        </p:attrNameLst>
                                      </p:cBhvr>
                                      <p:to>
                                        <p:strVal val="visible"/>
                                      </p:to>
                                    </p:set>
                                    <p:animEffect transition="in" filter="wipe(left)">
                                      <p:cBhvr>
                                        <p:cTn id="7"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C1B9E2-401C-45F2-AC11-E12F0C799830}"/>
              </a:ext>
            </a:extLst>
          </p:cNvPr>
          <p:cNvSpPr>
            <a:spLocks noGrp="1"/>
          </p:cNvSpPr>
          <p:nvPr>
            <p:ph idx="1"/>
          </p:nvPr>
        </p:nvSpPr>
        <p:spPr>
          <a:xfrm>
            <a:off x="228600" y="152400"/>
            <a:ext cx="8686800" cy="6400800"/>
          </a:xfrm>
        </p:spPr>
        <p:txBody>
          <a:bodyPr/>
          <a:lstStyle/>
          <a:p>
            <a:pPr eaLnBrk="1" hangingPunct="1">
              <a:defRPr/>
            </a:pPr>
            <a:r>
              <a:rPr lang="en-US" baseline="30000" dirty="0"/>
              <a:t>29</a:t>
            </a:r>
            <a:r>
              <a:rPr lang="en-US" dirty="0"/>
              <a:t> Jesus answered, “The most important is, Hear, O Israel: The Lord our God, the Lord is one.</a:t>
            </a:r>
          </a:p>
          <a:p>
            <a:pPr eaLnBrk="1" hangingPunct="1">
              <a:defRPr/>
            </a:pPr>
            <a:r>
              <a:rPr lang="en-US" baseline="30000" dirty="0"/>
              <a:t>6</a:t>
            </a:r>
            <a:r>
              <a:rPr lang="en-US" dirty="0"/>
              <a:t> And these words that I command you today shall be on your heart.</a:t>
            </a:r>
          </a:p>
          <a:p>
            <a:pPr eaLnBrk="1" hangingPunct="1">
              <a:defRPr/>
            </a:pPr>
            <a:r>
              <a:rPr lang="en-US" baseline="30000" dirty="0"/>
              <a:t>4</a:t>
            </a:r>
            <a:r>
              <a:rPr lang="en-US" dirty="0"/>
              <a:t> “Hear, O Israel: The LORD our God, the LORD is one.</a:t>
            </a:r>
          </a:p>
          <a:p>
            <a:pPr eaLnBrk="1" hangingPunct="1">
              <a:defRPr/>
            </a:pPr>
            <a:r>
              <a:rPr lang="en-US" baseline="30000" dirty="0"/>
              <a:t>5</a:t>
            </a:r>
            <a:r>
              <a:rPr lang="en-US" dirty="0"/>
              <a:t> But thus shall you deal with them: you shall break down their altars and dash in pieces their pillars and chop down their </a:t>
            </a:r>
            <a:r>
              <a:rPr lang="en-US" dirty="0" err="1"/>
              <a:t>Asherim</a:t>
            </a:r>
            <a:r>
              <a:rPr lang="en-US" dirty="0"/>
              <a:t> and burn their carved images with fire. (7:5)</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D250C-CF3F-42E2-95FA-FEE660AFB841}"/>
              </a:ext>
            </a:extLst>
          </p:cNvPr>
          <p:cNvSpPr>
            <a:spLocks noGrp="1"/>
          </p:cNvSpPr>
          <p:nvPr>
            <p:ph idx="1"/>
          </p:nvPr>
        </p:nvSpPr>
        <p:spPr>
          <a:xfrm>
            <a:off x="152400" y="228600"/>
            <a:ext cx="8839200" cy="5867400"/>
          </a:xfrm>
        </p:spPr>
        <p:txBody>
          <a:bodyPr/>
          <a:lstStyle/>
          <a:p>
            <a:r>
              <a:rPr lang="en-US" sz="3000" baseline="30000" dirty="0"/>
              <a:t>4</a:t>
            </a:r>
            <a:r>
              <a:rPr lang="en-US" sz="3000" dirty="0"/>
              <a:t> Therefore, as to the eating of food offered to idols, we know that “an idol has no real existence,” and that “there is no God but one.” 1 Cor. 8:4</a:t>
            </a:r>
          </a:p>
          <a:p>
            <a:r>
              <a:rPr lang="en-US" sz="3000" baseline="30000" dirty="0"/>
              <a:t>5</a:t>
            </a:r>
            <a:r>
              <a:rPr lang="en-US" sz="3000" dirty="0"/>
              <a:t> For although there may be so-called gods in heaven or on earth—as indeed there are many “gods” and many “lords”— 1 Cor. 8:5</a:t>
            </a:r>
          </a:p>
          <a:p>
            <a:r>
              <a:rPr lang="en-US" sz="3000" baseline="30000" dirty="0"/>
              <a:t>6</a:t>
            </a:r>
            <a:r>
              <a:rPr lang="en-US" sz="3000" dirty="0"/>
              <a:t> yet for us there is one God, the Father, from whom are all things and for whom we exist, and one Lord, Jesus Christ, through whom are all things and through whom we exist. 1 Cor. 8:6</a:t>
            </a:r>
          </a:p>
        </p:txBody>
      </p:sp>
    </p:spTree>
    <p:extLst>
      <p:ext uri="{BB962C8B-B14F-4D97-AF65-F5344CB8AC3E}">
        <p14:creationId xmlns:p14="http://schemas.microsoft.com/office/powerpoint/2010/main" val="37243282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D250C-CF3F-42E2-95FA-FEE660AFB841}"/>
              </a:ext>
            </a:extLst>
          </p:cNvPr>
          <p:cNvSpPr>
            <a:spLocks noGrp="1"/>
          </p:cNvSpPr>
          <p:nvPr>
            <p:ph idx="1"/>
          </p:nvPr>
        </p:nvSpPr>
        <p:spPr>
          <a:xfrm>
            <a:off x="152400" y="228600"/>
            <a:ext cx="8839200" cy="5867400"/>
          </a:xfrm>
        </p:spPr>
        <p:txBody>
          <a:bodyPr/>
          <a:lstStyle/>
          <a:p>
            <a:r>
              <a:rPr lang="en-US" dirty="0"/>
              <a:t>Deut. 6:5 You shall love the LORD your God with all your heart and with all your soul and with all your might.</a:t>
            </a:r>
          </a:p>
          <a:p>
            <a:pPr marL="0" marR="0">
              <a:lnSpc>
                <a:spcPct val="107000"/>
              </a:lnSpc>
              <a:spcBef>
                <a:spcPts val="0"/>
              </a:spcBef>
              <a:spcAft>
                <a:spcPts val="800"/>
              </a:spcAft>
            </a:pPr>
            <a:endParaRPr lang="en-US" sz="1800" b="1" dirty="0">
              <a:effectLst/>
              <a:latin typeface="Verdan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effectLst/>
                <a:latin typeface="Verdana" panose="020B0604030504040204" pitchFamily="34" charset="0"/>
                <a:ea typeface="Calibri" panose="020F0502020204030204" pitchFamily="34" charset="0"/>
                <a:cs typeface="Times New Roman" panose="02020603050405020304" pitchFamily="18" charset="0"/>
              </a:rPr>
              <a:t>1. You should love the Lord Your God with all your Heart.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effectLst/>
                <a:latin typeface="Verdana" panose="020B0604030504040204" pitchFamily="34" charset="0"/>
                <a:ea typeface="Calibri" panose="020F0502020204030204" pitchFamily="34" charset="0"/>
                <a:cs typeface="Times New Roman" panose="02020603050405020304" pitchFamily="18" charset="0"/>
              </a:rPr>
              <a:t>2. Love the Lord Your God with All your Soul.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effectLst/>
                <a:latin typeface="Verdana" panose="020B0604030504040204" pitchFamily="34" charset="0"/>
                <a:ea typeface="Calibri" panose="020F0502020204030204" pitchFamily="34" charset="0"/>
                <a:cs typeface="Times New Roman" panose="02020603050405020304" pitchFamily="18" charset="0"/>
              </a:rPr>
              <a:t>3. Strength  “Muchness”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6000" dirty="0"/>
              <a:t>110%</a:t>
            </a:r>
          </a:p>
        </p:txBody>
      </p:sp>
    </p:spTree>
    <p:extLst>
      <p:ext uri="{BB962C8B-B14F-4D97-AF65-F5344CB8AC3E}">
        <p14:creationId xmlns:p14="http://schemas.microsoft.com/office/powerpoint/2010/main" val="28946477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D250C-CF3F-42E2-95FA-FEE660AFB841}"/>
              </a:ext>
            </a:extLst>
          </p:cNvPr>
          <p:cNvSpPr>
            <a:spLocks noGrp="1"/>
          </p:cNvSpPr>
          <p:nvPr>
            <p:ph idx="1"/>
          </p:nvPr>
        </p:nvSpPr>
        <p:spPr>
          <a:xfrm>
            <a:off x="152400" y="228600"/>
            <a:ext cx="8839200" cy="5867400"/>
          </a:xfrm>
        </p:spPr>
        <p:txBody>
          <a:bodyPr/>
          <a:lstStyle/>
          <a:p>
            <a:r>
              <a:rPr lang="en-US" sz="3000" baseline="30000" dirty="0"/>
              <a:t>6</a:t>
            </a:r>
            <a:r>
              <a:rPr lang="en-US" sz="3000" dirty="0"/>
              <a:t> And these words that I command you today shall be on your heart. </a:t>
            </a:r>
            <a:r>
              <a:rPr lang="en-US" sz="3000" dirty="0" err="1"/>
              <a:t>Deut</a:t>
            </a:r>
            <a:r>
              <a:rPr lang="en-US" sz="3000" dirty="0"/>
              <a:t> 6:6</a:t>
            </a:r>
          </a:p>
          <a:p>
            <a:r>
              <a:rPr lang="en-US" sz="3000" baseline="30000" dirty="0"/>
              <a:t>7</a:t>
            </a:r>
            <a:r>
              <a:rPr lang="en-US" sz="3000" dirty="0"/>
              <a:t> You shall teach them diligently to your children, and shall talk of them when you sit in your house, and when you walk by the way, and when you lie down, and when you rise. </a:t>
            </a:r>
          </a:p>
          <a:p>
            <a:r>
              <a:rPr lang="en-US" sz="3000" baseline="30000" dirty="0"/>
              <a:t>8</a:t>
            </a:r>
            <a:r>
              <a:rPr lang="en-US" sz="3000" dirty="0"/>
              <a:t> You shall bind them as a sign on your hand, and they shall be as frontlets between your eyes. </a:t>
            </a:r>
          </a:p>
          <a:p>
            <a:r>
              <a:rPr lang="en-US" sz="3000" baseline="30000" dirty="0"/>
              <a:t>9</a:t>
            </a:r>
            <a:r>
              <a:rPr lang="en-US" sz="3000" dirty="0"/>
              <a:t> You shall write them on the doorposts of your house and on your gates.</a:t>
            </a:r>
          </a:p>
        </p:txBody>
      </p:sp>
    </p:spTree>
    <p:extLst>
      <p:ext uri="{BB962C8B-B14F-4D97-AF65-F5344CB8AC3E}">
        <p14:creationId xmlns:p14="http://schemas.microsoft.com/office/powerpoint/2010/main" val="101913198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efillin - Wikipedia">
            <a:extLst>
              <a:ext uri="{FF2B5EF4-FFF2-40B4-BE49-F238E27FC236}">
                <a16:creationId xmlns:a16="http://schemas.microsoft.com/office/drawing/2014/main" id="{4EA9FDF1-3E5A-4A94-8268-B98AAA9002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9100" y="1016876"/>
            <a:ext cx="3162300" cy="48006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Tefillin (phylacteries) that belonged to Zvi Nojman, deported with his  family from Dihtinet, Romania to Transnistria | Bearing Witness - Stories  Behind the Artifacts in the Yad Vashem Museum Collection">
            <a:extLst>
              <a:ext uri="{FF2B5EF4-FFF2-40B4-BE49-F238E27FC236}">
                <a16:creationId xmlns:a16="http://schemas.microsoft.com/office/drawing/2014/main" id="{95CB5798-2CCE-4266-B9EB-D4F84E2948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76048"/>
            <a:ext cx="30861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Pin on Sunday School classroom">
            <a:extLst>
              <a:ext uri="{FF2B5EF4-FFF2-40B4-BE49-F238E27FC236}">
                <a16:creationId xmlns:a16="http://schemas.microsoft.com/office/drawing/2014/main" id="{9B7A7F81-5E89-4ED3-B1D3-989983BEBD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867025"/>
            <a:ext cx="4114800" cy="376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738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sz="3000" baseline="30000" dirty="0"/>
              <a:t>10</a:t>
            </a:r>
            <a:r>
              <a:rPr lang="en-US" sz="3000" dirty="0"/>
              <a:t> “And when the LORD your God brings you into the land that he swore to your fathers, to Abraham, to Isaac, and to Jacob, to give you—with great and good cities that you did not build, </a:t>
            </a:r>
            <a:r>
              <a:rPr lang="en-US" sz="3000" baseline="30000" dirty="0"/>
              <a:t>11</a:t>
            </a:r>
            <a:r>
              <a:rPr lang="en-US" sz="3000" dirty="0"/>
              <a:t> and houses full of all good things that you did not fill, and cisterns that you did not dig, and vineyards and olive trees that you did not plant—and when you eat and are full, </a:t>
            </a:r>
            <a:r>
              <a:rPr lang="en-US" sz="3000" baseline="30000" dirty="0"/>
              <a:t>12</a:t>
            </a:r>
            <a:r>
              <a:rPr lang="en-US" sz="3000" dirty="0"/>
              <a:t> then take care lest you forget the LORD, who brought you out of the land of Egypt, out of the house of slavery.</a:t>
            </a:r>
          </a:p>
        </p:txBody>
      </p:sp>
    </p:spTree>
    <p:extLst>
      <p:ext uri="{BB962C8B-B14F-4D97-AF65-F5344CB8AC3E}">
        <p14:creationId xmlns:p14="http://schemas.microsoft.com/office/powerpoint/2010/main" val="226627104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91F959-9D24-4CE3-88A5-CD8C2EFFF537}"/>
              </a:ext>
            </a:extLst>
          </p:cNvPr>
          <p:cNvSpPr>
            <a:spLocks noGrp="1"/>
          </p:cNvSpPr>
          <p:nvPr>
            <p:ph idx="1"/>
          </p:nvPr>
        </p:nvSpPr>
        <p:spPr>
          <a:xfrm>
            <a:off x="152400" y="152400"/>
            <a:ext cx="8839200" cy="5943600"/>
          </a:xfrm>
        </p:spPr>
        <p:txBody>
          <a:bodyPr/>
          <a:lstStyle/>
          <a:p>
            <a:r>
              <a:rPr lang="en-US" sz="2700" baseline="30000" dirty="0"/>
              <a:t>13</a:t>
            </a:r>
            <a:r>
              <a:rPr lang="en-US" sz="2700" dirty="0"/>
              <a:t> It is the LORD your God you shall fear. Him you shall serve and by his name you shall swear. Deut. 6:13</a:t>
            </a:r>
          </a:p>
          <a:p>
            <a:r>
              <a:rPr lang="en-US" sz="2700" baseline="30000" dirty="0"/>
              <a:t>16</a:t>
            </a:r>
            <a:r>
              <a:rPr lang="en-US" sz="2700" dirty="0"/>
              <a:t> “You shall not put the LORD your God to the test, as you tested him at </a:t>
            </a:r>
            <a:r>
              <a:rPr lang="en-US" sz="2700" dirty="0" err="1"/>
              <a:t>Massah.from</a:t>
            </a:r>
            <a:r>
              <a:rPr lang="en-US" sz="2700" dirty="0"/>
              <a:t> before you, as the LORD has promised.</a:t>
            </a:r>
            <a:r>
              <a:rPr lang="en-US" sz="2700" baseline="30000" dirty="0"/>
              <a:t> </a:t>
            </a:r>
          </a:p>
          <a:p>
            <a:r>
              <a:rPr lang="en-US" sz="2700" baseline="30000" dirty="0"/>
              <a:t>17</a:t>
            </a:r>
            <a:r>
              <a:rPr lang="en-US" sz="2700" dirty="0"/>
              <a:t> You shall diligently keep the commandments of the LORD your God, and his testimonies and his statutes, which he has commanded you. </a:t>
            </a:r>
            <a:r>
              <a:rPr lang="en-US" sz="2700" baseline="30000" dirty="0"/>
              <a:t>18</a:t>
            </a:r>
            <a:r>
              <a:rPr lang="en-US" sz="2700" dirty="0"/>
              <a:t> And you shall do what is right and good in the sight of the LORD, that it may go well with you, and that you may go in and take possession of the good land that the LORD swore to give to your fathers </a:t>
            </a:r>
            <a:r>
              <a:rPr lang="en-US" sz="2700" baseline="30000" dirty="0"/>
              <a:t>19</a:t>
            </a:r>
            <a:r>
              <a:rPr lang="en-US" sz="2700" dirty="0"/>
              <a:t> by thrusting out all your enemies</a:t>
            </a:r>
          </a:p>
        </p:txBody>
      </p:sp>
    </p:spTree>
    <p:extLst>
      <p:ext uri="{BB962C8B-B14F-4D97-AF65-F5344CB8AC3E}">
        <p14:creationId xmlns:p14="http://schemas.microsoft.com/office/powerpoint/2010/main" val="6116457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786</TotalTime>
  <Words>1060</Words>
  <Application>Microsoft Office PowerPoint</Application>
  <PresentationFormat>On-screen Show (4:3)</PresentationFormat>
  <Paragraphs>40</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Lucida Calligraphy</vt: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the Promised Land 1: It's Time To Make Your Move (Power Point)</dc:title>
  <dc:creator>webmaster</dc:creator>
  <cp:lastModifiedBy>Steve Garrett</cp:lastModifiedBy>
  <cp:revision>141</cp:revision>
  <dcterms:created xsi:type="dcterms:W3CDTF">2006-12-02T14:41:35Z</dcterms:created>
  <dcterms:modified xsi:type="dcterms:W3CDTF">2021-04-04T13:12:17Z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tegories">
    <vt:lpwstr/>
  </property>
</Properties>
</file>