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7"/>
  </p:handoutMasterIdLst>
  <p:sldIdLst>
    <p:sldId id="265" r:id="rId2"/>
    <p:sldId id="262" r:id="rId3"/>
    <p:sldId id="267" r:id="rId4"/>
    <p:sldId id="269" r:id="rId5"/>
    <p:sldId id="264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6D6"/>
    <a:srgbClr val="C1C1C1"/>
    <a:srgbClr val="EBEBEB"/>
    <a:srgbClr val="FF2F92"/>
    <a:srgbClr val="005493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07"/>
    <p:restoredTop sz="94760"/>
  </p:normalViewPr>
  <p:slideViewPr>
    <p:cSldViewPr snapToGrid="0" snapToObjects="1">
      <p:cViewPr varScale="1">
        <p:scale>
          <a:sx n="105" d="100"/>
          <a:sy n="105" d="100"/>
        </p:scale>
        <p:origin x="5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95C0D-6003-1A4A-BE8C-0A303EB7A28B}" type="datetimeFigureOut">
              <a:rPr lang="en-US" smtClean="0"/>
              <a:t>6/24/21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21864-FC75-C04D-AE97-B2AB0AA19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96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5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8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6/24/21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9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4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7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6/24/21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6/24/21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5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6/24/21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2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6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Church of the Living Dead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19"/>
            <a:ext cx="5918454" cy="1335275"/>
          </a:xfrm>
        </p:spPr>
        <p:txBody>
          <a:bodyPr anchor="ctr"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Church in </a:t>
            </a:r>
            <a:r>
              <a:rPr lang="en-US" sz="3600" dirty="0" smtClean="0">
                <a:solidFill>
                  <a:schemeClr val="bg1"/>
                </a:solidFill>
              </a:rPr>
              <a:t>Sardis Revelation 3:1-6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528"/>
            <a:ext cx="7772400" cy="160934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What the Spirit Says to the Church at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Sardis (Revelation 3:1-6)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642871"/>
            <a:ext cx="7772400" cy="4570359"/>
          </a:xfrm>
        </p:spPr>
        <p:txBody>
          <a:bodyPr>
            <a:normAutofit/>
          </a:bodyPr>
          <a:lstStyle/>
          <a:p>
            <a:pPr marL="458788" indent="-458788">
              <a:spcBef>
                <a:spcPts val="1800"/>
              </a:spcBef>
              <a:spcAft>
                <a:spcPts val="3000"/>
              </a:spcAft>
            </a:pPr>
            <a:r>
              <a:rPr lang="en-US" sz="4400" dirty="0" smtClean="0">
                <a:solidFill>
                  <a:schemeClr val="bg1"/>
                </a:solidFill>
              </a:rPr>
              <a:t>Jesus is </a:t>
            </a:r>
            <a:r>
              <a:rPr lang="mr-IN" sz="4400" dirty="0" smtClean="0">
                <a:solidFill>
                  <a:schemeClr val="bg1"/>
                </a:solidFill>
              </a:rPr>
              <a:t>…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</a:p>
          <a:p>
            <a:pPr marL="458788" indent="-458788">
              <a:spcBef>
                <a:spcPts val="1800"/>
              </a:spcBef>
              <a:spcAft>
                <a:spcPts val="3000"/>
              </a:spcAft>
            </a:pPr>
            <a:r>
              <a:rPr lang="en-US" sz="4400" dirty="0" smtClean="0">
                <a:solidFill>
                  <a:schemeClr val="bg1"/>
                </a:solidFill>
              </a:rPr>
              <a:t>Jesus knows </a:t>
            </a:r>
            <a:r>
              <a:rPr lang="mr-IN" sz="4400" dirty="0" smtClean="0">
                <a:solidFill>
                  <a:schemeClr val="bg1"/>
                </a:solidFill>
              </a:rPr>
              <a:t>…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</a:p>
          <a:p>
            <a:pPr marL="458788" indent="-458788">
              <a:spcBef>
                <a:spcPts val="1800"/>
              </a:spcBef>
              <a:spcAft>
                <a:spcPts val="3000"/>
              </a:spcAft>
            </a:pPr>
            <a:r>
              <a:rPr lang="en-US" sz="4400" dirty="0" smtClean="0">
                <a:solidFill>
                  <a:schemeClr val="bg1"/>
                </a:solidFill>
              </a:rPr>
              <a:t>Jesus has </a:t>
            </a:r>
            <a:r>
              <a:rPr lang="mr-IN" sz="4400" dirty="0" smtClean="0">
                <a:solidFill>
                  <a:schemeClr val="bg1"/>
                </a:solidFill>
              </a:rPr>
              <a:t>…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</a:p>
          <a:p>
            <a:pPr marL="458788" indent="-458788">
              <a:spcBef>
                <a:spcPts val="1800"/>
              </a:spcBef>
              <a:spcAft>
                <a:spcPts val="3000"/>
              </a:spcAft>
            </a:pPr>
            <a:r>
              <a:rPr lang="en-US" sz="4400" dirty="0" smtClean="0">
                <a:solidFill>
                  <a:schemeClr val="bg1"/>
                </a:solidFill>
              </a:rPr>
              <a:t>Jesus will </a:t>
            </a:r>
            <a:r>
              <a:rPr lang="mr-IN" sz="4400" dirty="0" smtClean="0">
                <a:solidFill>
                  <a:schemeClr val="bg1"/>
                </a:solidFill>
              </a:rPr>
              <a:t>…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63680" y="1536443"/>
            <a:ext cx="4696289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He who has the 7 Spirits of God &amp; 7 stars. </a:t>
            </a:r>
            <a:r>
              <a:rPr lang="en-US" sz="3200" i="1" dirty="0" smtClean="0"/>
              <a:t>(</a:t>
            </a:r>
            <a:r>
              <a:rPr lang="en-US" sz="3200" i="1" dirty="0" smtClean="0"/>
              <a:t>1)</a:t>
            </a:r>
            <a:endParaRPr lang="en-US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449001" y="2721963"/>
            <a:ext cx="4272968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They are dead, though they seem alive</a:t>
            </a:r>
            <a:r>
              <a:rPr lang="en-US" sz="3200" i="1" dirty="0" smtClean="0"/>
              <a:t>. (1-2)</a:t>
            </a:r>
            <a:endParaRPr lang="en-US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739168" y="3907483"/>
            <a:ext cx="4220801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Not found their deeds completed. </a:t>
            </a:r>
            <a:r>
              <a:rPr lang="en-US" sz="3200" i="1" dirty="0" smtClean="0"/>
              <a:t>(</a:t>
            </a:r>
            <a:r>
              <a:rPr lang="en-US" sz="3200" i="1" dirty="0" smtClean="0"/>
              <a:t>2-3)</a:t>
            </a:r>
            <a:endParaRPr lang="en-US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739169" y="5093003"/>
            <a:ext cx="4560769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Come in judgment; vindicate the pure. (</a:t>
            </a:r>
            <a:r>
              <a:rPr lang="en-US" sz="3200" i="1" dirty="0" smtClean="0"/>
              <a:t>3-5</a:t>
            </a:r>
            <a:r>
              <a:rPr lang="en-US" sz="3200" i="1" dirty="0" smtClean="0"/>
              <a:t>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1613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08989"/>
            <a:ext cx="3657600" cy="882982"/>
          </a:xfrm>
        </p:spPr>
        <p:txBody>
          <a:bodyPr anchor="ctr">
            <a:noAutofit/>
          </a:bodyPr>
          <a:lstStyle/>
          <a:p>
            <a:r>
              <a:rPr lang="en-US" sz="2800" dirty="0" smtClean="0">
                <a:solidFill>
                  <a:srgbClr val="D6D6D6"/>
                </a:solidFill>
              </a:rPr>
              <a:t>False indicators of church health:</a:t>
            </a:r>
            <a:endParaRPr lang="en-US" sz="2800" dirty="0">
              <a:solidFill>
                <a:srgbClr val="D6D6D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91968"/>
            <a:ext cx="3657600" cy="3291840"/>
          </a:xfrm>
        </p:spPr>
        <p:txBody>
          <a:bodyPr>
            <a:normAutofit/>
          </a:bodyPr>
          <a:lstStyle/>
          <a:p>
            <a:pPr marL="458788" indent="-458788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Reputation</a:t>
            </a:r>
          </a:p>
          <a:p>
            <a:pPr marL="458788" indent="-458788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Appearance</a:t>
            </a:r>
          </a:p>
          <a:p>
            <a:pPr marL="458788" indent="-458788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Claim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1808989"/>
            <a:ext cx="3657600" cy="882982"/>
          </a:xfrm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D6D6D6"/>
                </a:solidFill>
              </a:rPr>
              <a:t>Common pitfalls to look out for:</a:t>
            </a:r>
            <a:endParaRPr lang="en-US" sz="2800" dirty="0">
              <a:solidFill>
                <a:srgbClr val="D6D6D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91968"/>
            <a:ext cx="3657600" cy="3291840"/>
          </a:xfrm>
        </p:spPr>
        <p:txBody>
          <a:bodyPr>
            <a:normAutofit/>
          </a:bodyPr>
          <a:lstStyle/>
          <a:p>
            <a:pPr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Sleep-walking</a:t>
            </a:r>
          </a:p>
          <a:p>
            <a:pPr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Atrophy</a:t>
            </a:r>
          </a:p>
          <a:p>
            <a:pPr marL="458788" indent="-458788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Unfulfilled potential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881"/>
            <a:ext cx="77724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 Name of ‘alive’, But you are dead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(Revelation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3:1-6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"/>
            <a:ext cx="77724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Remember, Keep, Repent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(Revelation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3:1-6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2481" y="1863580"/>
            <a:ext cx="6599039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113" indent="-11113" algn="ctr">
              <a:spcAft>
                <a:spcPts val="2400"/>
              </a:spcAft>
            </a:pPr>
            <a:r>
              <a:rPr lang="en-US" sz="3200" dirty="0" smtClean="0">
                <a:solidFill>
                  <a:sysClr val="windowText" lastClr="000000"/>
                </a:solidFill>
              </a:rPr>
              <a:t>Wake up, let the Spirit of Christ enliven us, and walk with Him.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2481" y="3186644"/>
            <a:ext cx="6599039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113" indent="-11113" algn="ctr">
              <a:spcAft>
                <a:spcPts val="2400"/>
              </a:spcAft>
            </a:pPr>
            <a:r>
              <a:rPr lang="en-US" sz="3200" dirty="0" smtClean="0">
                <a:solidFill>
                  <a:sysClr val="windowText" lastClr="000000"/>
                </a:solidFill>
              </a:rPr>
              <a:t>Jesus has garments of purity and victory for us; don’t soil them.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2481" y="4509708"/>
            <a:ext cx="6599039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113" indent="-11113" algn="ctr">
              <a:spcAft>
                <a:spcPts val="2400"/>
              </a:spcAft>
            </a:pPr>
            <a:r>
              <a:rPr lang="en-US" sz="3200" dirty="0" smtClean="0">
                <a:solidFill>
                  <a:sysClr val="windowText" lastClr="000000"/>
                </a:solidFill>
              </a:rPr>
              <a:t>Confess His name, and He will confess our name to the Father.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Hear What The Spirit Says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486655"/>
            <a:ext cx="6244590" cy="1410053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“He who overcomes </a:t>
            </a:r>
            <a:r>
              <a:rPr lang="mr-IN" sz="3200" dirty="0" smtClean="0">
                <a:solidFill>
                  <a:schemeClr val="bg1"/>
                </a:solidFill>
              </a:rPr>
              <a:t>…</a:t>
            </a:r>
            <a:r>
              <a:rPr lang="en-US" sz="3200" dirty="0" smtClean="0">
                <a:solidFill>
                  <a:schemeClr val="bg1"/>
                </a:solidFill>
              </a:rPr>
              <a:t> I will not erase His name from the book of Life.” </a:t>
            </a:r>
            <a:r>
              <a:rPr lang="en-US" sz="3200" dirty="0" smtClean="0">
                <a:solidFill>
                  <a:schemeClr val="bg1"/>
                </a:solidFill>
              </a:rPr>
              <a:t>- </a:t>
            </a:r>
            <a:r>
              <a:rPr lang="en-US" sz="3200" i="1" dirty="0" smtClean="0">
                <a:solidFill>
                  <a:schemeClr val="bg1"/>
                </a:solidFill>
              </a:rPr>
              <a:t>Revelation </a:t>
            </a:r>
            <a:r>
              <a:rPr lang="en-US" sz="3200" i="1" dirty="0" smtClean="0">
                <a:solidFill>
                  <a:schemeClr val="bg1"/>
                </a:solidFill>
              </a:rPr>
              <a:t>3:5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10607</TotalTime>
  <Words>191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Mangal</vt:lpstr>
      <vt:lpstr>Rockwell</vt:lpstr>
      <vt:lpstr>Rockwell Condensed</vt:lpstr>
      <vt:lpstr>Rockwell Extra Bold</vt:lpstr>
      <vt:lpstr>Wingdings</vt:lpstr>
      <vt:lpstr>Wood Type</vt:lpstr>
      <vt:lpstr>Church of the Living Dead</vt:lpstr>
      <vt:lpstr>What the Spirit Says to the Church at Sardis (Revelation 3:1-6)</vt:lpstr>
      <vt:lpstr>A Name of ‘alive’, But you are dead (Revelation 3:1-6)</vt:lpstr>
      <vt:lpstr>Remember, Keep, Repent  (Revelation 3:1-6)</vt:lpstr>
      <vt:lpstr>Hear What The Spirit Says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 what the Spirit Says</dc:title>
  <dc:creator>Microsoft Office User</dc:creator>
  <cp:lastModifiedBy>Microsoft Office User</cp:lastModifiedBy>
  <cp:revision>91</cp:revision>
  <cp:lastPrinted>2021-06-26T22:13:12Z</cp:lastPrinted>
  <dcterms:created xsi:type="dcterms:W3CDTF">2021-01-17T03:12:04Z</dcterms:created>
  <dcterms:modified xsi:type="dcterms:W3CDTF">2021-06-26T22:13:49Z</dcterms:modified>
</cp:coreProperties>
</file>