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310" r:id="rId4"/>
    <p:sldId id="294" r:id="rId5"/>
    <p:sldId id="311" r:id="rId6"/>
    <p:sldId id="314" r:id="rId7"/>
    <p:sldId id="313" r:id="rId8"/>
    <p:sldId id="320" r:id="rId9"/>
    <p:sldId id="321" r:id="rId10"/>
    <p:sldId id="318" r:id="rId11"/>
    <p:sldId id="322" r:id="rId12"/>
    <p:sldId id="315" r:id="rId13"/>
    <p:sldId id="319" r:id="rId14"/>
    <p:sldId id="316" r:id="rId15"/>
    <p:sldId id="317" r:id="rId16"/>
    <p:sldId id="267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/>
    <p:restoredTop sz="94696"/>
  </p:normalViewPr>
  <p:slideViewPr>
    <p:cSldViewPr snapToGrid="0" snapToObjects="1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7FCD-3D52-FC4D-93B3-A15BE23A3FF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6A32-CB04-724A-8A5E-9134C03C4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charset="0"/>
                <a:ea typeface="Verdana" charset="0"/>
                <a:cs typeface="Verdana" charset="0"/>
              </a:rPr>
              <a:t>The Gospel of Matthew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Summer 2021</a:t>
            </a:r>
          </a:p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Bellaire Auditorium</a:t>
            </a:r>
          </a:p>
        </p:txBody>
      </p:sp>
    </p:spTree>
    <p:extLst>
      <p:ext uri="{BB962C8B-B14F-4D97-AF65-F5344CB8AC3E}">
        <p14:creationId xmlns:p14="http://schemas.microsoft.com/office/powerpoint/2010/main" val="10425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Mustard Seed &amp; Leaven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Kingdom of heaven is like leaven hid in three measures of flour until it was all leavened.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Spiritual truth: A large heavenly kingdom will grow from something small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 leaven was hidden in the flour (the growth would be unexpected by some)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 unleavened flour is converted, and it rises</a:t>
            </a:r>
          </a:p>
        </p:txBody>
      </p:sp>
    </p:spTree>
    <p:extLst>
      <p:ext uri="{BB962C8B-B14F-4D97-AF65-F5344CB8AC3E}">
        <p14:creationId xmlns:p14="http://schemas.microsoft.com/office/powerpoint/2010/main" val="553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14" y="0"/>
            <a:ext cx="8827477" cy="1325563"/>
          </a:xfrm>
        </p:spPr>
        <p:txBody>
          <a:bodyPr>
            <a:normAutofit/>
          </a:bodyPr>
          <a:lstStyle/>
          <a:p>
            <a:pPr algn="ctr"/>
            <a:endParaRPr lang="en-US" sz="40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D31CA4E1-86B9-D34E-BBF3-D2D8594D4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95193" y="877054"/>
            <a:ext cx="6783917" cy="5087938"/>
          </a:xfrm>
        </p:spPr>
      </p:pic>
    </p:spTree>
    <p:extLst>
      <p:ext uri="{BB962C8B-B14F-4D97-AF65-F5344CB8AC3E}">
        <p14:creationId xmlns:p14="http://schemas.microsoft.com/office/powerpoint/2010/main" val="283359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Hidden Treasure &amp; Pearl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Another double parable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Kingdom is like hidden treasure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A man finds treasure and buries it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He then sells all he has to buy the land where he buried it.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Spiritual truth: The kingdom of heaven is worth more than anything we have here on earth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Hidden Treasure &amp; Pearl of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Kingdom is a merchant seeking pearls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He finds one pearl of great price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He then sells all he has to buy that pearl.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Spiritual truth: The kingdom of heaven is worth more than anything we have here on earth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Seizing the opportunity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New and Old Treasures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Scribes - learned people; teachers of the book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 disciples were being taught and instructed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They were to be like a householder who brings out his treasure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New and old - apostles show the continuity of the Old Testament and the gospel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Interpreting OT prophecies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Showing the relationship between the old and new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How the OT scriptures all point to Christ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Overview of Ch. 13 Parables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65CEF-9539-0F4B-B315-97C3282B3E29}"/>
              </a:ext>
            </a:extLst>
          </p:cNvPr>
          <p:cNvSpPr txBox="1"/>
          <p:nvPr/>
        </p:nvSpPr>
        <p:spPr>
          <a:xfrm>
            <a:off x="4621228" y="2228671"/>
            <a:ext cx="347003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Weeds/Tares &amp; Net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There will be judgment at the end of the 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B822A-DB27-4B44-B0F6-44D9894AE475}"/>
              </a:ext>
            </a:extLst>
          </p:cNvPr>
          <p:cNvSpPr txBox="1"/>
          <p:nvPr/>
        </p:nvSpPr>
        <p:spPr>
          <a:xfrm>
            <a:off x="1062114" y="1464090"/>
            <a:ext cx="35497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Sower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How the word will be received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5774D-A461-3840-8D91-5DE3E4B8AEE0}"/>
              </a:ext>
            </a:extLst>
          </p:cNvPr>
          <p:cNvSpPr txBox="1"/>
          <p:nvPr/>
        </p:nvSpPr>
        <p:spPr>
          <a:xfrm>
            <a:off x="1062114" y="3155722"/>
            <a:ext cx="35497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Leaven and Mustard Seed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Kingdom will grow from something small to large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062FE-F5EC-C040-8577-493DAB6ECF5F}"/>
              </a:ext>
            </a:extLst>
          </p:cNvPr>
          <p:cNvSpPr txBox="1"/>
          <p:nvPr/>
        </p:nvSpPr>
        <p:spPr>
          <a:xfrm>
            <a:off x="4602480" y="3923159"/>
            <a:ext cx="347940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Hidden Treasure/Pearl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kingdom is more valuable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57BC2-03C5-784A-963F-C2C4DC4324E3}"/>
              </a:ext>
            </a:extLst>
          </p:cNvPr>
          <p:cNvSpPr txBox="1"/>
          <p:nvPr/>
        </p:nvSpPr>
        <p:spPr>
          <a:xfrm>
            <a:off x="1062114" y="4847354"/>
            <a:ext cx="35497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New and Old Treasures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Apostles must be skilled in the the new and old</a:t>
            </a:r>
          </a:p>
        </p:txBody>
      </p:sp>
    </p:spTree>
    <p:extLst>
      <p:ext uri="{BB962C8B-B14F-4D97-AF65-F5344CB8AC3E}">
        <p14:creationId xmlns:p14="http://schemas.microsoft.com/office/powerpoint/2010/main" val="2389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charset="0"/>
                <a:ea typeface="Verdana" charset="0"/>
                <a:cs typeface="Verdana" charset="0"/>
              </a:rPr>
              <a:t>The Gospel of Matthew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Homework: Chapter 14</a:t>
            </a:r>
          </a:p>
        </p:txBody>
      </p:sp>
    </p:spTree>
    <p:extLst>
      <p:ext uri="{BB962C8B-B14F-4D97-AF65-F5344CB8AC3E}">
        <p14:creationId xmlns:p14="http://schemas.microsoft.com/office/powerpoint/2010/main" val="5611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07166" y="980956"/>
            <a:ext cx="347003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S.o.t.M</a:t>
            </a:r>
            <a:r>
              <a:rPr lang="en-US" sz="2400" b="1" dirty="0">
                <a:solidFill>
                  <a:schemeClr val="bg1"/>
                </a:solidFill>
              </a:rPr>
              <a:t>. (5:1– 7:27)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Kingdom Righteousness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Law Fulfilled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2114" y="213519"/>
            <a:ext cx="35497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Beginnings (1:1 – 4:25)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Jesus is the King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Jesus Fulfills Israel’s 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2114" y="1905151"/>
            <a:ext cx="35497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Miracles (8:1 – 9:38)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Demonstrates Authority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Signals Healing Purpose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2480" y="2672588"/>
            <a:ext cx="347940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Sending the 12 (10:1-42)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Apostles Given Authority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Prophesied Receptance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A5E15-867C-9445-A587-2A7B5DB66036}"/>
              </a:ext>
            </a:extLst>
          </p:cNvPr>
          <p:cNvSpPr txBox="1"/>
          <p:nvPr/>
        </p:nvSpPr>
        <p:spPr>
          <a:xfrm>
            <a:off x="1062114" y="3596783"/>
            <a:ext cx="35497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He’s greater (11:1 –12:50 )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Come to Me; Take My Yoke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Rejection/No Repentance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A71F5-7368-0141-B5CD-3D0A86BD6BCB}"/>
              </a:ext>
            </a:extLst>
          </p:cNvPr>
          <p:cNvSpPr txBox="1"/>
          <p:nvPr/>
        </p:nvSpPr>
        <p:spPr>
          <a:xfrm>
            <a:off x="4611858" y="4364220"/>
            <a:ext cx="347940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Parables (13:1-52)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Sower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Kingdom Parables</a:t>
            </a:r>
          </a:p>
        </p:txBody>
      </p:sp>
    </p:spTree>
    <p:extLst>
      <p:ext uri="{BB962C8B-B14F-4D97-AF65-F5344CB8AC3E}">
        <p14:creationId xmlns:p14="http://schemas.microsoft.com/office/powerpoint/2010/main" val="73446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28650" y="1825625"/>
            <a:ext cx="7886700" cy="2511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atin typeface="Verdana" charset="0"/>
                <a:ea typeface="Verdana" charset="0"/>
                <a:cs typeface="Verdana" charset="0"/>
              </a:rPr>
              <a:t>Read Matthew 13:24 – 13:43</a:t>
            </a:r>
          </a:p>
        </p:txBody>
      </p:sp>
    </p:spTree>
    <p:extLst>
      <p:ext uri="{BB962C8B-B14F-4D97-AF65-F5344CB8AC3E}">
        <p14:creationId xmlns:p14="http://schemas.microsoft.com/office/powerpoint/2010/main" val="143332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Parable of the Weeds/Tares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2" y="1665450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Man sows good seed in his field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Enemy sowed weeds among the wheat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When the grains sprout, both wheat and weeds are noticed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Servants offer to pull up the weeds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Master says, “No, wait until harvest, and the reapers will separate it out”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Wheat gathered into the master’s barn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Weeds bundled and burned</a:t>
            </a:r>
          </a:p>
        </p:txBody>
      </p:sp>
    </p:spTree>
    <p:extLst>
      <p:ext uri="{BB962C8B-B14F-4D97-AF65-F5344CB8AC3E}">
        <p14:creationId xmlns:p14="http://schemas.microsoft.com/office/powerpoint/2010/main" val="12023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Parable of Weeds/Tares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2" y="1665450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Man who sows = Son of Man = Jesus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Enemy = devil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Field = world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Good seed = sons of the kingdom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Weeds = sons of the wicked one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Harvest = end of the age = second coming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Reapers = angels</a:t>
            </a:r>
          </a:p>
        </p:txBody>
      </p:sp>
    </p:spTree>
    <p:extLst>
      <p:ext uri="{BB962C8B-B14F-4D97-AF65-F5344CB8AC3E}">
        <p14:creationId xmlns:p14="http://schemas.microsoft.com/office/powerpoint/2010/main" val="14357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Parable of Weeds/Tares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 Son of Man will send out his angels,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All that cause sin, and those who practice lawlessness, will be cast into fire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The righteous will shine forth in the kingdom of their Father.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What spiritual truths do we learn from this parable and the parable of the net?</a:t>
            </a:r>
          </a:p>
        </p:txBody>
      </p:sp>
    </p:spTree>
    <p:extLst>
      <p:ext uri="{BB962C8B-B14F-4D97-AF65-F5344CB8AC3E}">
        <p14:creationId xmlns:p14="http://schemas.microsoft.com/office/powerpoint/2010/main" val="11889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Mustard Seed &amp; Leaven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3"/>
            <a:ext cx="8733693" cy="5087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Characterized as a double parable – repetition used to emphasize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Kingdom of heaven is the least of all seeds but grows bigger than than the herbs into a tree</a:t>
            </a:r>
          </a:p>
        </p:txBody>
      </p:sp>
    </p:spTree>
    <p:extLst>
      <p:ext uri="{BB962C8B-B14F-4D97-AF65-F5344CB8AC3E}">
        <p14:creationId xmlns:p14="http://schemas.microsoft.com/office/powerpoint/2010/main" val="12075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Mustard Plant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6F7B05-18EE-A84C-A749-8269ABB1D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ocal Guides Connect - Beautiful Mustard plant photography - Local Guides  Connect">
            <a:extLst>
              <a:ext uri="{FF2B5EF4-FFF2-40B4-BE49-F238E27FC236}">
                <a16:creationId xmlns:a16="http://schemas.microsoft.com/office/drawing/2014/main" id="{3132A511-F408-CC4D-8DB7-6927E1F4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35" y="1252071"/>
            <a:ext cx="5605929" cy="56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1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224450"/>
            <a:ext cx="88274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Mustard Seed &amp; Leaven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1550012"/>
            <a:ext cx="8733693" cy="53079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Kingdom of heaven is the least of all seeds but grows bigger than than the herbs into a tree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Spiritual truth: A large heavenly kingdom will grow from something small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Who would think, after looking at a mustard seed, that a tree could come from it?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500" dirty="0">
              <a:latin typeface="Verdana" charset="0"/>
              <a:ea typeface="Verdana" charset="0"/>
              <a:cs typeface="Verdana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And who would think that a universal, eternal kingdom could come from a King who was despised, rejected, and put to death by his own</a:t>
            </a:r>
          </a:p>
        </p:txBody>
      </p:sp>
    </p:spTree>
    <p:extLst>
      <p:ext uri="{BB962C8B-B14F-4D97-AF65-F5344CB8AC3E}">
        <p14:creationId xmlns:p14="http://schemas.microsoft.com/office/powerpoint/2010/main" val="30168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23038</TotalTime>
  <Words>680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The Gospel of Matthew</vt:lpstr>
      <vt:lpstr>PowerPoint Presentation</vt:lpstr>
      <vt:lpstr>PowerPoint Presentation</vt:lpstr>
      <vt:lpstr>Parable of the Weeds/Tares</vt:lpstr>
      <vt:lpstr>Parable of Weeds/Tares Explained</vt:lpstr>
      <vt:lpstr>Parable of Weeds/Tares Explained</vt:lpstr>
      <vt:lpstr>Mustard Seed &amp; Leaven</vt:lpstr>
      <vt:lpstr>Mustard Plant</vt:lpstr>
      <vt:lpstr>Mustard Seed &amp; Leaven</vt:lpstr>
      <vt:lpstr>Mustard Seed &amp; Leaven</vt:lpstr>
      <vt:lpstr>PowerPoint Presentation</vt:lpstr>
      <vt:lpstr>Hidden Treasure &amp; Pearl of Value</vt:lpstr>
      <vt:lpstr>Hidden Treasure &amp; Pearl of Value</vt:lpstr>
      <vt:lpstr>New and Old Treasures</vt:lpstr>
      <vt:lpstr>Overview of Ch. 13 Parables</vt:lpstr>
      <vt:lpstr>The Gospel of Matthew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146</cp:revision>
  <cp:lastPrinted>2021-07-04T02:12:03Z</cp:lastPrinted>
  <dcterms:created xsi:type="dcterms:W3CDTF">2021-06-02T21:14:51Z</dcterms:created>
  <dcterms:modified xsi:type="dcterms:W3CDTF">2021-07-04T17:00:58Z</dcterms:modified>
</cp:coreProperties>
</file>