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0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9/1/21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9/1/21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3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9/1/21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51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9/1/21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6414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9/1/21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54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9/1/21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98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9/1/21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11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9/1/21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22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9/1/21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0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9/1/21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5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0578ACC-22D6-47C1-A373-4FD133E34F3C}" type="datetimeFigureOut">
              <a:rPr lang="en-US" smtClean="0"/>
              <a:t>9/1/21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24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9/1/21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7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9/1/21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38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9/1/21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7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9/1/21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9/1/21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31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9/1/21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9/1/21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9317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Paul’s Second Letter to the Corinthians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Bellaire Auditorium</a:t>
            </a:r>
          </a:p>
          <a:p>
            <a:r>
              <a:rPr lang="en-US" sz="3200" dirty="0" smtClean="0"/>
              <a:t>Wednesday Nights, Fall 2021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236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Paul &amp; Corinth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1539"/>
            <a:ext cx="7836877" cy="4677507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F</a:t>
            </a:r>
            <a:r>
              <a:rPr lang="en-US" sz="2800" dirty="0" smtClean="0"/>
              <a:t>ounds </a:t>
            </a:r>
            <a:r>
              <a:rPr lang="en-US" sz="2800" dirty="0"/>
              <a:t>the church in Corinth (Acts 18)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Writes a </a:t>
            </a:r>
            <a:r>
              <a:rPr lang="en-US" sz="2800" dirty="0"/>
              <a:t>letter to Corinth (1 Corinthians 5:9)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R</a:t>
            </a:r>
            <a:r>
              <a:rPr lang="en-US" sz="2800" dirty="0" smtClean="0"/>
              <a:t>eceives </a:t>
            </a:r>
            <a:r>
              <a:rPr lang="en-US" sz="2800" dirty="0"/>
              <a:t>a </a:t>
            </a:r>
            <a:r>
              <a:rPr lang="en-US" sz="2800" dirty="0" smtClean="0"/>
              <a:t>letter/bad report (1 </a:t>
            </a:r>
            <a:r>
              <a:rPr lang="en-US" sz="2800" dirty="0"/>
              <a:t>Cor. 1:11; 7:1)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W</a:t>
            </a:r>
            <a:r>
              <a:rPr lang="en-US" sz="2800" dirty="0" smtClean="0"/>
              <a:t>rites </a:t>
            </a:r>
            <a:r>
              <a:rPr lang="en-US" sz="2800" dirty="0"/>
              <a:t>1 Corinthians from Ephesus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M</a:t>
            </a:r>
            <a:r>
              <a:rPr lang="en-US" sz="2800" dirty="0" smtClean="0"/>
              <a:t>akes a sorrowful visit (2 Corinthians 2:1)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W</a:t>
            </a:r>
            <a:r>
              <a:rPr lang="en-US" sz="2800" dirty="0" smtClean="0"/>
              <a:t>rites </a:t>
            </a:r>
            <a:r>
              <a:rPr lang="en-US" sz="2800" dirty="0"/>
              <a:t>a sorrowful letter (2 </a:t>
            </a:r>
            <a:r>
              <a:rPr lang="en-US" sz="2800" dirty="0" smtClean="0"/>
              <a:t>Cor. </a:t>
            </a:r>
            <a:r>
              <a:rPr lang="en-US" sz="2800" dirty="0"/>
              <a:t>7:8)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L</a:t>
            </a:r>
            <a:r>
              <a:rPr lang="en-US" sz="2800" dirty="0" smtClean="0"/>
              <a:t>eaves </a:t>
            </a:r>
            <a:r>
              <a:rPr lang="en-US" sz="2800" dirty="0"/>
              <a:t>Ephesus for Macedonia (Acts 20:1)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Good news from Titus (2 </a:t>
            </a:r>
            <a:r>
              <a:rPr lang="en-US" sz="2800" dirty="0"/>
              <a:t>Cor. 2:13; 7:6-7)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W</a:t>
            </a:r>
            <a:r>
              <a:rPr lang="en-US" sz="2800" dirty="0" smtClean="0"/>
              <a:t>rites </a:t>
            </a:r>
            <a:r>
              <a:rPr lang="en-US" sz="2800" dirty="0"/>
              <a:t>2 Corinthians from </a:t>
            </a:r>
            <a:r>
              <a:rPr lang="en-US" sz="2800" dirty="0" smtClean="0"/>
              <a:t>Macedonia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670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 Bible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7590692" cy="404048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Observation </a:t>
            </a:r>
            <a:r>
              <a:rPr lang="en-US" sz="2800" dirty="0" smtClean="0">
                <a:sym typeface="Wingdings"/>
              </a:rPr>
              <a:t> Interpretation  Application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sym typeface="Wingdings"/>
              </a:rPr>
              <a:t>Encourages exploration &amp; self-discovery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sym typeface="Wingdings"/>
              </a:rPr>
              <a:t>Use the booklet prepared for you: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sym typeface="Wingdings"/>
              </a:rPr>
              <a:t>Mark up the text on the left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sym typeface="Wingdings"/>
              </a:rPr>
              <a:t>Answer open-ended ?s on the right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sym typeface="Wingdings"/>
              </a:rPr>
              <a:t>Class will be about sharing findings and “guiding” us toward proper understanding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904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2 Corinthians 1:1-11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70" y="2092134"/>
            <a:ext cx="8751276" cy="46476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47693" y="3077135"/>
            <a:ext cx="2535115" cy="2677656"/>
          </a:xfrm>
          <a:prstGeom prst="rect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Observations?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Questions?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Summary?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Connections?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About God?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Response?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82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2 Corinthians 1:12-24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7532077" cy="35993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800" dirty="0" smtClean="0"/>
              <a:t>Work with someone to explore the text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800" dirty="0" smtClean="0"/>
              <a:t>Talk, point things out, ask questions, etc.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800" dirty="0" smtClean="0"/>
              <a:t>Use your pen/pencil to mark in your booklet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800" dirty="0" smtClean="0"/>
              <a:t>When you think you are done, keep going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800" i="1" dirty="0" smtClean="0"/>
              <a:t>Let’s read the passage, then begin.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23005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2 Corinthians 1:12-24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7532077" cy="399358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Initial Observations?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Confusions? Questions?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Summary?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Connections?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What about God?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Our response?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003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Paul’s Second Letter to the Corinthians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Homework for Sunday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2 Corinthians 2-3 (pages 4-5)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9182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248</TotalTime>
  <Words>251</Words>
  <Application>Microsoft Macintosh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Trebuchet MS</vt:lpstr>
      <vt:lpstr>Wingdings</vt:lpstr>
      <vt:lpstr>Arial</vt:lpstr>
      <vt:lpstr>Berlin</vt:lpstr>
      <vt:lpstr>Paul’s Second Letter to the Corinthians</vt:lpstr>
      <vt:lpstr>History of Paul &amp; Corinth</vt:lpstr>
      <vt:lpstr>Inductive Bible Study</vt:lpstr>
      <vt:lpstr>Example: 2 Corinthians 1:1-11</vt:lpstr>
      <vt:lpstr>Practice: 2 Corinthians 1:12-24</vt:lpstr>
      <vt:lpstr>Practice: 2 Corinthians 1:12-24</vt:lpstr>
      <vt:lpstr>Paul’s Second Letter to the Corinthians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Second Letter to the Corinthians</dc:title>
  <dc:creator>Microsoft Office User</dc:creator>
  <cp:lastModifiedBy>Microsoft Office User</cp:lastModifiedBy>
  <cp:revision>7</cp:revision>
  <dcterms:created xsi:type="dcterms:W3CDTF">2021-09-01T17:15:43Z</dcterms:created>
  <dcterms:modified xsi:type="dcterms:W3CDTF">2021-09-01T21:24:35Z</dcterms:modified>
</cp:coreProperties>
</file>