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3"/>
  </p:handoutMasterIdLst>
  <p:sldIdLst>
    <p:sldId id="257" r:id="rId2"/>
    <p:sldId id="295" r:id="rId3"/>
    <p:sldId id="305" r:id="rId4"/>
    <p:sldId id="314" r:id="rId5"/>
    <p:sldId id="315" r:id="rId6"/>
    <p:sldId id="320" r:id="rId7"/>
    <p:sldId id="316" r:id="rId8"/>
    <p:sldId id="317" r:id="rId9"/>
    <p:sldId id="318" r:id="rId10"/>
    <p:sldId id="319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009193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16"/>
    <p:restoredTop sz="94592"/>
  </p:normalViewPr>
  <p:slideViewPr>
    <p:cSldViewPr snapToGrid="0" snapToObjects="1">
      <p:cViewPr varScale="1">
        <p:scale>
          <a:sx n="91" d="100"/>
          <a:sy n="91" d="100"/>
        </p:scale>
        <p:origin x="1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85622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#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12 &amp; #13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God’s Face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Set</a:t>
            </a: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+ First Quarter Review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Application of Themes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God’s Glory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Watchman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Idolatry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Self-Deception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Individual Responsibility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Hope for Restoration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65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Sunday: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16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Explain why God was not pleased about being consulted by the elders of Israel.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Name the three individuals that would not deliver Israel if they were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around.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Couldn</a:t>
            </a:r>
            <a:r>
              <a:rPr lang="mr-IN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’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 Deliver (14:12-23)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568325" indent="-568325">
              <a:lnSpc>
                <a:spcPct val="100000"/>
              </a:lnSpc>
              <a:spcBef>
                <a:spcPts val="400"/>
              </a:spcBef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What principle of God’s judgment is being explained here? </a:t>
            </a:r>
          </a:p>
          <a:p>
            <a:pPr marL="1025525" lvl="1" indent="-568325">
              <a:lnSpc>
                <a:spcPct val="100000"/>
              </a:lnSpc>
              <a:spcBef>
                <a:spcPts val="400"/>
              </a:spcBef>
              <a:buSzPct val="80000"/>
              <a:buFont typeface="Arial" charset="0"/>
              <a:buChar char="•"/>
            </a:pPr>
            <a:r>
              <a:rPr lang="en-US" sz="28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Can’t be saved by another’s righteousness</a:t>
            </a:r>
          </a:p>
          <a:p>
            <a:pPr marL="1025525" lvl="1" indent="-568325">
              <a:lnSpc>
                <a:spcPct val="100000"/>
              </a:lnSpc>
              <a:spcBef>
                <a:spcPts val="400"/>
              </a:spcBef>
              <a:buSzPct val="80000"/>
              <a:buFont typeface="Arial" charset="0"/>
              <a:buChar char="•"/>
            </a:pPr>
            <a:r>
              <a:rPr lang="en-US" sz="28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A people may be spared for a few (see Genesis 18), but judgment will come</a:t>
            </a:r>
          </a:p>
          <a:p>
            <a:pPr marL="1025525" lvl="1" indent="-568325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Arial" charset="0"/>
              <a:buChar char="•"/>
            </a:pPr>
            <a:r>
              <a:rPr lang="en-US" sz="28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The righteous person will be saved </a:t>
            </a:r>
            <a:endParaRPr lang="en-US" sz="28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buSzPct val="80000"/>
              <a:buFont typeface="Arial" charset="0"/>
              <a:buChar char="•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In what way will the survivors bring comfort to the exiles? (14:21-23)</a:t>
            </a:r>
            <a:endParaRPr lang="en-US" sz="2800" dirty="0" smtClean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6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Useless Jerusalem (15:1-8)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23889"/>
            <a:ext cx="7886700" cy="5373858"/>
          </a:xfrm>
        </p:spPr>
        <p:txBody>
          <a:bodyPr>
            <a:noAutofit/>
          </a:bodyPr>
          <a:lstStyle/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Arial" charset="0"/>
              <a:buChar char="•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God compares Jerusalem to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wood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of a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vine which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has been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charred. 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It is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fit for nothing but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fuel for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a fire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.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Arial" charset="0"/>
              <a:buChar char="•"/>
            </a:pPr>
            <a:r>
              <a:rPr lang="en-US" sz="32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us</a:t>
            </a:r>
            <a:r>
              <a:rPr lang="en-US" sz="3200" i="1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: If we are also a vine (see John 15), how do we avoid being useless? </a:t>
            </a:r>
            <a:endParaRPr lang="en-US" sz="2800" i="1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Structure and Content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7623" y="2050339"/>
            <a:ext cx="67287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Fill out the front side of the review handout, do the best you can!!</a:t>
            </a:r>
            <a:endParaRPr lang="en-US" sz="48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5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Structure of Ezekiel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50" y="3006942"/>
            <a:ext cx="2882646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1-24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Judgment on Jerusalem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1024" y="3006941"/>
            <a:ext cx="1901952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25-32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on Nations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30240" y="3006941"/>
            <a:ext cx="2785110" cy="138499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33-48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Hope for Israel’s Future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88992" y="1737099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Broken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(33:21)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89504" y="1737099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Besieged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(24:1)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720" y="1737100"/>
            <a:ext cx="1463040" cy="1070811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Bowed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(1:2)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650" y="4636919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“The glory of the LORD departed</a:t>
            </a:r>
            <a:r>
              <a:rPr lang="mr-IN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…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” (10:18)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30240" y="4640050"/>
            <a:ext cx="2785110" cy="950976"/>
          </a:xfrm>
          <a:prstGeom prst="rect">
            <a:avLst/>
          </a:prstGeom>
          <a:solidFill>
            <a:srgbClr val="FF7E79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i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“The glory of the LORD came” (43:4)</a:t>
            </a:r>
            <a:endParaRPr lang="en-US" sz="20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6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  <p:bldP spid="3" grpId="0" autoUpdateAnimBg="0"/>
      <p:bldP spid="12" grpId="0" autoUpdateAnimBg="0"/>
      <p:bldP spid="13" grpId="0" autoUpdateAnimBg="0"/>
      <p:bldP spid="16" grpId="0" autoUpdateAnimBg="0"/>
      <p:bldP spid="1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Content –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1-7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ch.1 </a:t>
            </a: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 - </a:t>
            </a:r>
            <a:endParaRPr lang="en-US" sz="36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ch.2-3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ch.4 </a:t>
            </a: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</a:t>
            </a:r>
            <a:endParaRPr lang="en-US" sz="36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ch.5-6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ch.7 </a:t>
            </a: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</a:t>
            </a:r>
            <a:endParaRPr lang="en-US" sz="36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38094" y="1309082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O.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28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sees the likeness of the glory of God.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38094" y="2307951"/>
            <a:ext cx="4894326" cy="95410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L.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28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is called by God as the watchman of Israel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38094" y="3306820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28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builds a model of the siege of Jerusalem..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38094" y="4290235"/>
            <a:ext cx="4894326" cy="95410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</a:t>
            </a:r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Sword coming—in famine</a:t>
            </a:r>
            <a:r>
              <a:rPr lang="en-US" sz="28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, plague, &amp; exile.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38094" y="5289104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Devastation </a:t>
            </a:r>
            <a:r>
              <a:rPr lang="en-US" sz="28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of Israel’s economy, religion, &amp; gov’t.</a:t>
            </a:r>
          </a:p>
        </p:txBody>
      </p:sp>
    </p:spTree>
    <p:extLst>
      <p:ext uri="{BB962C8B-B14F-4D97-AF65-F5344CB8AC3E}">
        <p14:creationId xmlns:p14="http://schemas.microsoft.com/office/powerpoint/2010/main" val="130522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Content –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8-15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06057"/>
            <a:ext cx="7886700" cy="5633894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ch.8  </a:t>
            </a: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  <a:endParaRPr lang="en-US" sz="36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ch.9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ch.10-11 </a:t>
            </a: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</a:t>
            </a:r>
            <a:endParaRPr lang="en-US" sz="36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ch.12-13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ch.14 </a:t>
            </a:r>
            <a:r>
              <a:rPr lang="mr-IN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endParaRPr lang="en-US" sz="3600" dirty="0" smtClean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ch.15 - 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38094" y="854409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M.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In a vision, Ezekiel sees idol worship in the temple.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8094" y="1837824"/>
            <a:ext cx="4894326" cy="95410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I.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In a vision, the people of Jerusalem are slaughtered.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6395" y="2821239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In a vision, God’s glory leaves temple &amp; Jerusalem.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6395" y="3804654"/>
            <a:ext cx="4894326" cy="95410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packs a bag, rebukes false prophets.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8094" y="4788069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F.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Not even Noah, Daniel, &amp; Job could deliver Judah.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8094" y="5771484"/>
            <a:ext cx="4894326" cy="95410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K.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God compares Jerusalem to a useless vine.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80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Learning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What is a watchman?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Why does God have Ezekiel act?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Where in Law is Israel warned?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Sin added on top of idolatry?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Wrong belief about exiles? Truth?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Message/motive of the prophets?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7472" y="1359877"/>
            <a:ext cx="3147878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Warn </a:t>
            </a:r>
            <a:r>
              <a:rPr lang="en-US" sz="2800" b="1" i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of danger</a:t>
            </a:r>
            <a:r>
              <a:rPr lang="en-US" sz="2800" i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5391" y="2031058"/>
            <a:ext cx="4069959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People won’t listen</a:t>
            </a:r>
            <a:r>
              <a:rPr lang="en-US" sz="2800" b="1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?</a:t>
            </a:r>
            <a:endParaRPr lang="en-US" sz="2800" b="1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6413" y="2702239"/>
            <a:ext cx="4688937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Curses of the Covenant (Lev.26</a:t>
            </a:r>
            <a:r>
              <a:rPr lang="en-US" sz="2800" b="1" i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, Deut.28)</a:t>
            </a:r>
            <a:endParaRPr lang="en-US" sz="2800" b="1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06197" y="3804307"/>
            <a:ext cx="2309153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Violence</a:t>
            </a:r>
            <a:endParaRPr lang="en-US" sz="2800" b="1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2843" y="4475488"/>
            <a:ext cx="3352507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Cast off by God</a:t>
            </a:r>
            <a:r>
              <a:rPr lang="en-US" sz="2800" b="1" i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; Hope of Return</a:t>
            </a:r>
            <a:endParaRPr lang="en-US" sz="2800" b="1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62842" y="5577556"/>
            <a:ext cx="3352507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“Peace!” for Gain</a:t>
            </a:r>
            <a:endParaRPr lang="en-US" sz="2800" b="1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84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3421</TotalTime>
  <Words>496</Words>
  <Application>Microsoft Macintosh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Class Objectives</vt:lpstr>
      <vt:lpstr>Couldn’t Deliver (14:12-23)</vt:lpstr>
      <vt:lpstr>Useless Jerusalem (15:1-8)</vt:lpstr>
      <vt:lpstr>Structure and Content</vt:lpstr>
      <vt:lpstr>Structure of Ezekiel</vt:lpstr>
      <vt:lpstr>Content – Ezekiel 1-7</vt:lpstr>
      <vt:lpstr>Content – Ezekiel 8-15</vt:lpstr>
      <vt:lpstr>Learning Objectives</vt:lpstr>
      <vt:lpstr>Application of Themes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bethann09@gmail.com</cp:lastModifiedBy>
  <cp:revision>73</cp:revision>
  <cp:lastPrinted>2022-04-06T22:15:39Z</cp:lastPrinted>
  <dcterms:created xsi:type="dcterms:W3CDTF">2022-03-02T15:56:44Z</dcterms:created>
  <dcterms:modified xsi:type="dcterms:W3CDTF">2022-04-13T20:38:51Z</dcterms:modified>
</cp:coreProperties>
</file>