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4"/>
  </p:notesMasterIdLst>
  <p:sldIdLst>
    <p:sldId id="385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1F4"/>
    <a:srgbClr val="BBC8E8"/>
    <a:srgbClr val="CBDEFF"/>
    <a:srgbClr val="FFCC66"/>
    <a:srgbClr val="FFFFCC"/>
    <a:srgbClr val="FF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85" d="100"/>
          <a:sy n="85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C7A04-EAB4-40F8-B060-34209511477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5DAC-88D4-4DC1-823B-BFFAA4159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6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3251B95-66FB-4EF6-BFC9-54C84258AE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4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76356-6E14-403D-BFEE-14281BB94A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C541E-B3A4-4EEE-A6B6-934C75E0E54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3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9297-502E-498D-9230-5CB7BD592ED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63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A890-9A52-41D4-B94D-12037336C0E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4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F7C61-499C-4524-B342-BEF5CC55D53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28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0CFD0-705D-4AAA-9E26-3313B837BC9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59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B5CB-E973-45F2-8602-8D4624EB809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56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79261-7EE6-426B-A82E-0955308BF6D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3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BE6F-6F88-4544-9AD8-BD9AE95C7B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9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E7CAF-344F-49D0-9E9E-9106AF40C86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66F35-A239-4BAE-8461-100136392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A4509B-33DC-4668-9958-724E887E1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868877-9AA1-48B1-BF20-8921CAFAD3D7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BF4EF1-7DB5-4231-BC14-4177CFA19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62834D-DFB3-4747-8811-E203D456B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681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5EC5E9-658E-49CD-89DE-38D71D744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3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4149C-821F-479D-AFC2-3E124202E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40500D-1BC3-4233-BF0E-A5FFD1E1F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" y="-12233"/>
            <a:ext cx="9159240" cy="6860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4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0AF32-618F-4FD8-92E2-98A3DFE469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042"/>
            <a:ext cx="9144000" cy="68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6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8877-9AA1-48B1-BF20-8921CAFAD3D7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4EF1-7DB5-4231-BC14-4177CFA1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885" r:id="rId4"/>
    <p:sldLayoutId id="2147483881" r:id="rId5"/>
    <p:sldLayoutId id="2147483883" r:id="rId6"/>
    <p:sldLayoutId id="2147483884" r:id="rId7"/>
    <p:sldLayoutId id="2147483882" r:id="rId8"/>
    <p:sldLayoutId id="214748388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8B15A0-6E0E-4107-A9E2-D09BA9E0BAC5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6F06E2-A509-4D1A-B44B-5CA25F9A5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56" r="1" b="1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10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130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ind_0130_slide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am the Way, the Truth, and the Life” Matthew 6:13</dc:title>
  <dc:creator>Weston Andrew Hodge</dc:creator>
  <cp:lastModifiedBy>Robert McDonald</cp:lastModifiedBy>
  <cp:revision>122</cp:revision>
  <dcterms:created xsi:type="dcterms:W3CDTF">2012-10-26T19:55:55Z</dcterms:created>
  <dcterms:modified xsi:type="dcterms:W3CDTF">2022-04-24T13:38:16Z</dcterms:modified>
</cp:coreProperties>
</file>