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4CA52-65C0-79BA-4827-038529AAD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0C28B-4415-9271-4480-50B5DD737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25DB6-9E03-3779-6A6A-221CE0CC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9E43-903F-7832-278F-62741B3D9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BCFF-2F8B-B489-9A62-C78F9571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0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B195-532F-3AD7-3D57-593252DDF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9404C-059F-00A1-65D5-4CA1EDCE5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0EE56-481A-0CB4-EDBD-9A4B90DB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1697D-F7CA-AF8E-C561-3ADA8288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C421-8F06-8429-3D08-363FFE9F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6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EC6B64-A998-A96F-32E7-3CBDD2D5D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B5D13-F96E-F279-DAF7-6B981B2B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7471A-7921-13C2-A30E-9AC54511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B7346-1470-4196-5C7D-1E54A646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A77AD-4E71-52C0-84D2-EB21BF3F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9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C9F2-CDCC-856F-88F7-563857C7C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7199D-B36B-2A75-BF07-0CC86D9B0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1B545-9CEB-F7BB-8283-650B92721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BE199-7B92-AFAE-1CF2-D10C70D6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B66EB-78F7-BAD8-C8EF-C8032A23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7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B463-686B-45CD-7C71-5D25253F3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634D4-0E4E-8DCD-85AC-FAA32F6B8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7F849-D855-E8B7-880C-06EA6C2D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D3855-A4B6-45EA-2A0A-98916F81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74941-2669-95AB-BB03-6336A058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5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90EE-2F95-6B9E-294B-68D7D69A8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88569-F26A-B07A-E9FC-567BD4294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FD4A4-C8A9-02D3-41FB-B86E103F5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0CCE1-0D57-2B26-E121-35570B4A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49F2E-533B-0D5C-93E1-2036677D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690CD-D84E-D948-A9D3-2E6CAC96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4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4070-45A7-D63B-790B-E6E11865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57732-BFC9-AEF1-1806-D62E93A2F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7E002-B03C-FDAA-7336-C97CE01DD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F1BB2-71FA-88BC-AA24-E8C4FDF8A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27A5B-3FD2-61F5-1A72-85E8B3FAB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7036F-E102-D87F-8B04-DE9B8457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682681-1442-F1A4-51F1-E53205E7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5CBA8-0512-4516-C5D2-93243388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8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FC8BB-2559-6C3B-C36A-FCAC674C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BAFC6-D9F4-8A33-577F-1CB5CA79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C3FF1-A321-B122-1724-D78E866E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C685B-9116-C49F-EC56-69A93CAC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2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AD7855-29FD-AEC0-B0EE-F002F0F40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F5155-6D59-B932-7AC7-36F2F83B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D24EA-83C3-A374-B52E-FCC17855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143F2-73E9-0252-1998-BF4E9746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15955-3CB9-0136-F1AA-3C04A2E3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947F1-2412-3D65-23CC-4E92FE669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5885B-3A59-A816-0CD9-04B939929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80174-3958-7E3B-DFA3-1EC7FC056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519F7-4588-9E9A-70EF-E1C4E21B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0D3E-F3EE-9CD2-D8CF-7CB4FD51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BF5D44-DD73-62A2-329A-5AF99365D5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BAD6-6C49-CF55-2E48-5854C5921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A5D37-045A-9A98-1B34-F7B3E06D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1EAEA-C582-F7E6-2551-7DA19664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09CE9-7A5A-5A86-E8FA-6B418EC5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70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17BE3-1B7B-7733-E616-4E580CDC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B3D2B-334B-90CF-3BE8-A15645BF9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07BBB-BD2A-FDBC-E103-796ECE24C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89F24-B838-4447-AEB6-3AA598FDC744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01CFE-4E91-E266-7E4B-D0F3A780D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2E4D0-AA75-59FE-2CDD-DE671765C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B4637-E778-4D79-9855-0489AE31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3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CEBA909C-4BF1-43B3-A191-1F6BD1F81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96C2B6-210A-A840-2067-69642045F477}"/>
              </a:ext>
            </a:extLst>
          </p:cNvPr>
          <p:cNvSpPr txBox="1">
            <a:spLocks/>
          </p:cNvSpPr>
          <p:nvPr/>
        </p:nvSpPr>
        <p:spPr>
          <a:xfrm>
            <a:off x="846320" y="4362315"/>
            <a:ext cx="6164078" cy="2057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90000"/>
              </a:lnSpc>
              <a:spcBef>
                <a:spcPct val="0"/>
              </a:spcBef>
            </a:pPr>
            <a:endParaRPr lang="en-US" sz="4400" dirty="0">
              <a:latin typeface="+mj-lt"/>
              <a:ea typeface="+mj-ea"/>
              <a:cs typeface="+mj-cs"/>
            </a:endParaRPr>
          </a:p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 is man that God Cares for HIM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0D2771-E918-915E-A429-8CD6842FC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7103" y="4461280"/>
            <a:ext cx="4429667" cy="205704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Important are you to God?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60CF5-59E8-35BE-6DAB-E75DA0AF3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21"/>
          <a:stretch/>
        </p:blipFill>
        <p:spPr>
          <a:xfrm>
            <a:off x="196704" y="174032"/>
            <a:ext cx="11814054" cy="45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84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051560" y="4495466"/>
            <a:ext cx="3611880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Man Needed Help!!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F58AB7-120E-D3C7-42C0-7BE26BEAF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268"/>
          <a:stretch/>
        </p:blipFill>
        <p:spPr>
          <a:xfrm>
            <a:off x="20" y="10"/>
            <a:ext cx="12191980" cy="39944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4911190" y="4146542"/>
            <a:ext cx="6961911" cy="2234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 Needed Salvation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 Needed a Savior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 Gave Us Both in His Son – Jesus Christ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is the Promised Blessing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Jesus Fulfilled God’s Promised Gift of Eternal Life</a:t>
            </a:r>
          </a:p>
        </p:txBody>
      </p:sp>
    </p:spTree>
    <p:extLst>
      <p:ext uri="{BB962C8B-B14F-4D97-AF65-F5344CB8AC3E}">
        <p14:creationId xmlns:p14="http://schemas.microsoft.com/office/powerpoint/2010/main" val="344964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7DCE1-D556-9FB4-1EA9-9F235CE4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88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838199" y="1671569"/>
            <a:ext cx="4155825" cy="40720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But the Gift Came at a Terrible Price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ans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Jesus had to pay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5507864" y="1177365"/>
            <a:ext cx="6167248" cy="5103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 had to Redeem Man out Slavery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Redemption Price was Horrific: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Suffer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Shed His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Precous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Blood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 a Cruel Death by Crucifixion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 Sacrifice that Takes the Sins of the World Away John 1:29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All Men  - Romans 5:18; Hebrews 7:27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All Time – Hebrews 10:12</a:t>
            </a:r>
            <a:endParaRPr lang="en-US" sz="280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95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E5CB7-69E5-040D-BEFF-872FFF1C9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2" name="Freeform: Shape 12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2769592" y="318972"/>
            <a:ext cx="926577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Christ’s  Death Did Even More for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618063" y="4153647"/>
            <a:ext cx="11352808" cy="2432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 Makes the Saved in Christ His Sons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children of God are literally created by God when we enter into Christ at baptism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Ephesians 2:10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For </a:t>
            </a:r>
            <a:r>
              <a:rPr lang="en-US" sz="24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(the children of God) are God's workmanship, </a:t>
            </a:r>
            <a:r>
              <a:rPr lang="en-US" sz="24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created in Christ Jesus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16594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39AE4-923A-1E83-4EC4-5D3EB6680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2270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784412" y="743242"/>
            <a:ext cx="10165218" cy="8156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Restored Dominion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784412" y="1966441"/>
            <a:ext cx="10165218" cy="2588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Having been Saved in Christ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 Become the Sons of God in Christ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 Restored Man’s Dominion that we lost to Sin</a:t>
            </a:r>
          </a:p>
          <a:p>
            <a:pPr marL="5715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in this Present Temporal World Still Lost to Sin</a:t>
            </a:r>
          </a:p>
          <a:p>
            <a:pPr marL="5715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in the World to Come – Eternal Heaven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now brings us to Hebrews chapter 2 and Psalms 8 where we began</a:t>
            </a:r>
          </a:p>
        </p:txBody>
      </p:sp>
    </p:spTree>
    <p:extLst>
      <p:ext uri="{BB962C8B-B14F-4D97-AF65-F5344CB8AC3E}">
        <p14:creationId xmlns:p14="http://schemas.microsoft.com/office/powerpoint/2010/main" val="2543684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0BE4F-2B02-C9B4-D319-6D5F067C7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412750" y="1354237"/>
            <a:ext cx="113665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Hebrew writer reveals Psalm 8 to be a Messianic prophecy of Man’s Restoration and the Greatness of our Salvation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Chapter 2, the writer begins by pleading with us to not neglect God’s word – warning that if we do: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Hebrews 2:3 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will we escape (penalty of death) if we neglect </a:t>
            </a:r>
            <a:r>
              <a:rPr lang="en-US" sz="36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great a salvation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….?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111250" y="425450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Restored Dominion</a:t>
            </a:r>
          </a:p>
        </p:txBody>
      </p:sp>
    </p:spTree>
    <p:extLst>
      <p:ext uri="{BB962C8B-B14F-4D97-AF65-F5344CB8AC3E}">
        <p14:creationId xmlns:p14="http://schemas.microsoft.com/office/powerpoint/2010/main" val="451456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46ADB-E8F5-4BE3-C4A8-1D32EB92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412750" y="1354237"/>
            <a:ext cx="113665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Great is Our Salvation?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all - We Still Suffer in th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Life.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Hebrew writer begins His answer: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Hebrews 2:5 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He did </a:t>
            </a:r>
            <a:r>
              <a:rPr lang="en-US" sz="36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 subject to angels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36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 to come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concerning which we are speaking.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111250" y="425450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Restored Dominion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73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A4E418-B95B-73D5-5EFB-8943213AE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412750" y="1354237"/>
            <a:ext cx="113665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“World to Come” is not the Present Physical World – it is Heaven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 Heaven is not subjected to Angels – then who is it Subjected to?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Scripture only Identifies Two who were Subjected to Angels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 – Psalms 8:5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 – Hebrews 2:9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111250" y="425450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Subjection to Angels?</a:t>
            </a:r>
          </a:p>
        </p:txBody>
      </p:sp>
    </p:spTree>
    <p:extLst>
      <p:ext uri="{BB962C8B-B14F-4D97-AF65-F5344CB8AC3E}">
        <p14:creationId xmlns:p14="http://schemas.microsoft.com/office/powerpoint/2010/main" val="330545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345990" y="2710613"/>
            <a:ext cx="3136986" cy="10643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Message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5199058" y="794821"/>
            <a:ext cx="6140449" cy="5321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Heaven is not Subjected to Angels</a:t>
            </a:r>
          </a:p>
          <a:p>
            <a:pPr marL="5715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Then Those Subjected to Angels in this Present World</a:t>
            </a:r>
          </a:p>
          <a:p>
            <a:pPr marL="5715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ill occupy a 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Position than Angels in the World to Come, i.e., Jesus and the Sons of God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alpha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Thus, the Hebrew writer confirms:</a:t>
            </a:r>
          </a:p>
          <a:p>
            <a:pPr marL="5715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Angels worship Jesus in Heaven – Hebrews 1:6</a:t>
            </a:r>
          </a:p>
          <a:p>
            <a:pPr marL="5715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Angels will serve the Sons of God in Heaven – Hebrews 1:14</a:t>
            </a:r>
            <a:endParaRPr lang="en-US" sz="2800" dirty="0">
              <a:solidFill>
                <a:schemeClr val="tx1">
                  <a:alpha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54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0F87DD-1E91-BFDC-79E0-F9D92057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412750" y="1354237"/>
            <a:ext cx="113665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Hebrews 2:6-8 – The writer further elaborates upon the greatness of our salvation by quoting Psalms 8:4-6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Cites the glory, honor, possession, and reigning authority that God gave man in this physical world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Reveal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glory, honor, possession, and reigning authority God will give to man in the World to Come - Heaven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111250" y="425450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There is More ….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07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B4C49-9A1C-5F5F-DDB9-27BAC174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520327" y="1103226"/>
            <a:ext cx="11366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Hebrew Writer makes the Obvious Observation as previously discussed.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Hebrews 2:8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 But now we do not yet see all things subjected to him.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Because of sin, man lost much of his reigning authority in this physical world.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Question: How then is it possible for fallen man to take possession and reigning authority in God’s eternal heavenly kingdom?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093321" y="293968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There is a Catch</a:t>
            </a:r>
          </a:p>
        </p:txBody>
      </p:sp>
    </p:spTree>
    <p:extLst>
      <p:ext uri="{BB962C8B-B14F-4D97-AF65-F5344CB8AC3E}">
        <p14:creationId xmlns:p14="http://schemas.microsoft.com/office/powerpoint/2010/main" val="22214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060CF5-59E8-35BE-6DAB-E75DA0AF3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37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B96C2B6-210A-A840-2067-69642045F477}"/>
              </a:ext>
            </a:extLst>
          </p:cNvPr>
          <p:cNvSpPr txBox="1">
            <a:spLocks/>
          </p:cNvSpPr>
          <p:nvPr/>
        </p:nvSpPr>
        <p:spPr>
          <a:xfrm>
            <a:off x="950260" y="3752850"/>
            <a:ext cx="10759136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algn="l" defTabSz="914400">
              <a:lnSpc>
                <a:spcPct val="9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Psalm 8:4  What is man that You take thought of him, And the son of man that You care for him?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01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2B274-289F-C0D7-AB1E-4831B1258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3421028" y="3032290"/>
            <a:ext cx="6099854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Hebrew Writer’s Answer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618063" y="4355758"/>
            <a:ext cx="10601872" cy="1930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Hebrews 2:9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 we do see Him who was made for a </a:t>
            </a:r>
            <a:r>
              <a:rPr lang="en-US" sz="24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little while lower than the angels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namely,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Jesus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because of the </a:t>
            </a:r>
            <a:r>
              <a:rPr lang="en-US" sz="24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suffering of death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crowned with </a:t>
            </a:r>
            <a:r>
              <a:rPr lang="en-US" sz="24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glory and honor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that by the grace of God He might taste </a:t>
            </a:r>
            <a:r>
              <a:rPr lang="en-US" sz="24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death for everyone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>
              <a:effectLst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0347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7D92E7-6C93-0E9D-E601-00A1A4895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3379798" y="440421"/>
            <a:ext cx="6752744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Hebrew Writer’s Answer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618063" y="3256005"/>
            <a:ext cx="10311488" cy="2850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Jesus Christ Died for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Sins of the World – Made us Sons of God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Because Jesus died for our sins, God rewarded Him with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Glory and Honor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 Jesus did not go into His glory alone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brings us - God’s other sons with Him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Hebrews 2:10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it was fitting for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(God), for whom are all things, and through whom are all things, in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bringing many sons to glory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br>
              <a:rPr lang="en-US" sz="2400" dirty="0"/>
            </a:b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5382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F09E87-4300-D6A5-5428-6CDC26622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520327" y="1103226"/>
            <a:ext cx="11366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Deity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 is God - Col 1:19; Phil 2:6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Sons ar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partakers of the divine nature – 2 Peter 1:4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Image of God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 bears the exact image of God – Hebrews 1:2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Sons are transformed into image of God – 1 John 3:2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 of God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 bears title Son of God – Mark 1:1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Sons bear the title sons of God – Romans 8:16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093321" y="293968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“Other Sons” Share in Christ’s Reward</a:t>
            </a:r>
          </a:p>
        </p:txBody>
      </p:sp>
    </p:spTree>
    <p:extLst>
      <p:ext uri="{BB962C8B-B14F-4D97-AF65-F5344CB8AC3E}">
        <p14:creationId xmlns:p14="http://schemas.microsoft.com/office/powerpoint/2010/main" val="976039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BE556C-603D-118D-40D8-477AF9DF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520327" y="1103226"/>
            <a:ext cx="11366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Exaltation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exalted Jesus – Philippians 2:9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exalts His Children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James 4:10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Glorification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glorified Jesus – Hebrews 2:9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glorifies His Children – 2 Thessalonians 2:14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Priesthood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 is the royal High Priest – Hebrews 2:17; 7:17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sons are Royal Priests – 1 Peter 2:9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093321" y="293968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“Other Sons” Share in Christ’s Reward</a:t>
            </a:r>
          </a:p>
        </p:txBody>
      </p:sp>
    </p:spTree>
    <p:extLst>
      <p:ext uri="{BB962C8B-B14F-4D97-AF65-F5344CB8AC3E}">
        <p14:creationId xmlns:p14="http://schemas.microsoft.com/office/powerpoint/2010/main" val="3125943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02AF6-7055-B9C7-CC43-1166A3FA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598021" y="1641109"/>
            <a:ext cx="1136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Possession of the Kingdom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posseses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His kingdom – John 18:36; Colossians 1:13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sons inherit God’s Kingdom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Matthew 25:34; Luke 12:32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Reigning Power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 sits on God’s Throne to Reign Forever – Eph 1:20-21, Rev 11:13 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Sons sit on Christ’s Throne to Reign with Jesus Forever – 2 Tim 2:12; Revelation 3:21; 22:5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093321" y="293968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“Other Sons” Share in Christ’s Reward</a:t>
            </a:r>
          </a:p>
        </p:txBody>
      </p:sp>
    </p:spTree>
    <p:extLst>
      <p:ext uri="{BB962C8B-B14F-4D97-AF65-F5344CB8AC3E}">
        <p14:creationId xmlns:p14="http://schemas.microsoft.com/office/powerpoint/2010/main" val="3592838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42C86-04FA-9FA2-43DA-A2B8EDC85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618062" y="4185749"/>
            <a:ext cx="926577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Conclusion – The Question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Hebrews 2:6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 "</a:t>
            </a:r>
            <a:r>
              <a:rPr lang="en-US" sz="2800" cap="sm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IS MAN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cap="sm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sm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REMEMBER HIM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cap="sm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 THE SON OF MAN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cap="sm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sm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ARE CONCERNED ABOUT HIM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171663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3D1B2-0D24-E06D-1362-1D765789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364565" y="1641109"/>
            <a:ext cx="115999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Cherishes, Honors, and Loves Us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Isaiah 43:4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expresses the fullness of His Love through Jesus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John 3:16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gave us the physical kingdom that Jesus made 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Ps 8:4-6; Col 1:16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gave us the gift of eternal life that Jesus purchased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 Pt 1:18; Rev 5:9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makes the saved in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 His children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Eph 1:4-5; 2:10; Gal 3:26-27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gives the saved in Christ every spiritual blessing in the heavenly places. –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Ephesians 1:3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1093321" y="293968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– The Answer</a:t>
            </a:r>
          </a:p>
        </p:txBody>
      </p:sp>
    </p:spTree>
    <p:extLst>
      <p:ext uri="{BB962C8B-B14F-4D97-AF65-F5344CB8AC3E}">
        <p14:creationId xmlns:p14="http://schemas.microsoft.com/office/powerpoint/2010/main" val="1222929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02776-299C-3CF7-7AE0-064DA12EF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296022" y="1467791"/>
            <a:ext cx="115999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on the last day, God will give us His kingdom as an inheritance where we will reign with Christ.  As it is written, on that day….</a:t>
            </a:r>
          </a:p>
          <a:p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Matthew 25:34 "… the 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King (Jesus)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will say to those on His right, 'Come, you who are blessed of My Father, 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inherit the kingdom prepared for you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foundation of the world.</a:t>
            </a:r>
          </a:p>
          <a:p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The kingdom prepared by Jesus Christ for us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8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30912D-F354-600D-BC0D-F2797214D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6" r="293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77FE94-9F9B-1308-BB9C-DD1C5B211B67}"/>
              </a:ext>
            </a:extLst>
          </p:cNvPr>
          <p:cNvSpPr txBox="1"/>
          <p:nvPr/>
        </p:nvSpPr>
        <p:spPr>
          <a:xfrm>
            <a:off x="561788" y="639482"/>
            <a:ext cx="6490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Inherent Answer is simply this: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81BC0-2DBB-718A-38A2-534DA85EE0E2}"/>
              </a:ext>
            </a:extLst>
          </p:cNvPr>
          <p:cNvSpPr txBox="1"/>
          <p:nvPr/>
        </p:nvSpPr>
        <p:spPr>
          <a:xfrm>
            <a:off x="561787" y="1384702"/>
            <a:ext cx="8743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worth far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 than all of creation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made creation for us – to serve us</a:t>
            </a:r>
          </a:p>
        </p:txBody>
      </p:sp>
    </p:spTree>
    <p:extLst>
      <p:ext uri="{BB962C8B-B14F-4D97-AF65-F5344CB8AC3E}">
        <p14:creationId xmlns:p14="http://schemas.microsoft.com/office/powerpoint/2010/main" val="365905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060CF5-59E8-35BE-6DAB-E75DA0AF3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3" y="-106471"/>
            <a:ext cx="1210591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62406-A4A3-AFB8-F8F7-66ACDC676025}"/>
              </a:ext>
            </a:extLst>
          </p:cNvPr>
          <p:cNvSpPr txBox="1"/>
          <p:nvPr/>
        </p:nvSpPr>
        <p:spPr>
          <a:xfrm>
            <a:off x="908050" y="1347500"/>
            <a:ext cx="103759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Psalm 8:5-6 …You have made him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little lower than God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You crown him with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glory and majesty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You make him to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rule over the works of Your hands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You have put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things under his feet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Psalm 16:3 As for the saints who are in the earth, They are the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majestic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ones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whom is all my delight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423EE-EBC0-A8A7-C748-49DF8E28EBC3}"/>
              </a:ext>
            </a:extLst>
          </p:cNvPr>
          <p:cNvSpPr txBox="1"/>
          <p:nvPr/>
        </p:nvSpPr>
        <p:spPr>
          <a:xfrm>
            <a:off x="1111250" y="425450"/>
            <a:ext cx="9886950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Declarations of God’s Care for Man</a:t>
            </a:r>
          </a:p>
        </p:txBody>
      </p:sp>
    </p:spTree>
    <p:extLst>
      <p:ext uri="{BB962C8B-B14F-4D97-AF65-F5344CB8AC3E}">
        <p14:creationId xmlns:p14="http://schemas.microsoft.com/office/powerpoint/2010/main" val="313680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Declarations of God’s Care for Man</a:t>
            </a:r>
            <a:endParaRPr lang="en-US" sz="3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60CF5-59E8-35BE-6DAB-E75DA0AF3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37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4410636" y="3520142"/>
            <a:ext cx="8137058" cy="3432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God Created Man in His Image  Gen 1:6; 1 John 3:2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God Created Man to be His Sons  Ephesians 1:4-5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Therefore, God cherishes, honors and loves us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Isaiah 43:4…you are </a:t>
            </a:r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precious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in My sight, … you are </a:t>
            </a:r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honored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I love you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1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Jesus Made All Things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4791AE-114C-A62B-A874-C94DA66DD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37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Colossians 1:16 For by Him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things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created,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heavens and on earth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visible and invisible, …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things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been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created through Him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for Him.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also John 1:3-4;  1 Corinthians 8:6; Hebrews 1:2</a:t>
            </a:r>
            <a:br>
              <a:rPr lang="en-US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3247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E7FB59-4F01-6532-2C57-DDED5D16A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Jesus Made All Things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Jesus made this physical kingdom - extraordinary splendor, massiveness, and infinite complexity: 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 gave it to us.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 gave us reigning authority over it.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prophetic figure of the heaven</a:t>
            </a:r>
          </a:p>
        </p:txBody>
      </p:sp>
    </p:spTree>
    <p:extLst>
      <p:ext uri="{BB962C8B-B14F-4D97-AF65-F5344CB8AC3E}">
        <p14:creationId xmlns:p14="http://schemas.microsoft.com/office/powerpoint/2010/main" val="47374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648929" y="557190"/>
            <a:ext cx="5181510" cy="1671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Man’s Loss of Dominion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648930" y="2406650"/>
            <a:ext cx="5181508" cy="3722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not have complete control over our lives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not have complete control over this world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Contrary to Psalms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8:6 – Do not have reigning authority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uffer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Tribulations, Afflictions, Sorrows, Losses, Physical Death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C1BF2A-5ABA-BB04-AE7C-37D6A296E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6" r="39190" b="-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2509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8B3759-7FDD-F509-D267-3DBB3E565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7304C-6CC0-770D-57FA-5C79BF58B193}"/>
              </a:ext>
            </a:extLst>
          </p:cNvPr>
          <p:cNvSpPr txBox="1"/>
          <p:nvPr/>
        </p:nvSpPr>
        <p:spPr>
          <a:xfrm>
            <a:off x="7070166" y="365125"/>
            <a:ext cx="428363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 Happened?  Sin Happened!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E449B-E909-D50C-F358-A0EB9B5DC1BF}"/>
              </a:ext>
            </a:extLst>
          </p:cNvPr>
          <p:cNvSpPr txBox="1"/>
          <p:nvPr/>
        </p:nvSpPr>
        <p:spPr>
          <a:xfrm>
            <a:off x="7067120" y="2207094"/>
            <a:ext cx="3822189" cy="4199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 Entered the World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 Lost His Full Dominion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 Became the Master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 Became the Slave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Slave to Sin  Romans 6:16-17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sin came suffering and death in this world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Eternally Separated from God – Eternal Death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173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1484</Words>
  <Application>Microsoft Office PowerPoint</Application>
  <PresentationFormat>Widescreen</PresentationFormat>
  <Paragraphs>178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HALEY</dc:creator>
  <cp:lastModifiedBy>Robert McDonald</cp:lastModifiedBy>
  <cp:revision>3</cp:revision>
  <cp:lastPrinted>2022-06-05T04:08:12Z</cp:lastPrinted>
  <dcterms:created xsi:type="dcterms:W3CDTF">2022-06-04T23:03:11Z</dcterms:created>
  <dcterms:modified xsi:type="dcterms:W3CDTF">2022-06-05T19:33:10Z</dcterms:modified>
</cp:coreProperties>
</file>