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2"/>
  </p:handoutMasterIdLst>
  <p:sldIdLst>
    <p:sldId id="257" r:id="rId2"/>
    <p:sldId id="295" r:id="rId3"/>
    <p:sldId id="352" r:id="rId4"/>
    <p:sldId id="333" r:id="rId5"/>
    <p:sldId id="353" r:id="rId6"/>
    <p:sldId id="348" r:id="rId7"/>
    <p:sldId id="349" r:id="rId8"/>
    <p:sldId id="354" r:id="rId9"/>
    <p:sldId id="351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919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59"/>
    <p:restoredTop sz="94586"/>
  </p:normalViewPr>
  <p:slideViewPr>
    <p:cSldViewPr snapToGrid="0" snapToObjects="1">
      <p:cViewPr varScale="1">
        <p:scale>
          <a:sx n="90" d="100"/>
          <a:sy n="90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8562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42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Walls, Gates, &amp; Rooms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Sunday: Ezekiel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41-42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significance of when and where this vision takes place.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Identify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some features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of the temple complex that Ezekiel sees.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Connect one aspect of Ezekiel’s temple with a spiritual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principle.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/>
                <a:ea typeface="Gurmukhi MN" charset="0"/>
                <a:cs typeface="Gurmukhi MN" charset="0"/>
              </a:rPr>
              <a:t>Ezekiel 40-48</a:t>
            </a:r>
            <a:r>
              <a:rPr lang="en-US" sz="3600" dirty="0">
                <a:solidFill>
                  <a:srgbClr val="FF7E79"/>
                </a:solidFill>
                <a:latin typeface="Gurmukhi MN"/>
                <a:ea typeface="Gurmukhi MN" charset="0"/>
                <a:cs typeface="Gurmukhi MN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37D074-00D0-0212-7D15-CABCE341661C}"/>
              </a:ext>
            </a:extLst>
          </p:cNvPr>
          <p:cNvSpPr txBox="1"/>
          <p:nvPr/>
        </p:nvSpPr>
        <p:spPr>
          <a:xfrm>
            <a:off x="946945" y="1675659"/>
            <a:ext cx="7250109" cy="3667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000" b="1" dirty="0" smtClean="0">
                <a:latin typeface="Gurmukhi MN"/>
              </a:rPr>
              <a:t>Opening Question</a:t>
            </a:r>
            <a:r>
              <a:rPr lang="en-US" sz="4000" b="1" dirty="0" smtClean="0">
                <a:latin typeface="Gurmukhi MN"/>
              </a:rPr>
              <a:t>: </a:t>
            </a:r>
          </a:p>
          <a:p>
            <a:pPr algn="ctr">
              <a:spcAft>
                <a:spcPts val="1000"/>
              </a:spcAft>
            </a:pPr>
            <a:r>
              <a:rPr lang="en-US" sz="3600" dirty="0">
                <a:latin typeface="Gurmukhi MN"/>
              </a:rPr>
              <a:t>If God is trying to communicate to Ezekiel’s readers how he will intimately dwell with His people, why might He have chosen to show him a temple complex</a:t>
            </a:r>
            <a:r>
              <a:rPr lang="en-US" sz="4000" dirty="0" smtClean="0">
                <a:latin typeface="Gurmukhi MN"/>
              </a:rPr>
              <a:t>? </a:t>
            </a:r>
            <a:endParaRPr lang="en-US" sz="4000" dirty="0">
              <a:latin typeface="Gurmukhi MN"/>
            </a:endParaRPr>
          </a:p>
        </p:txBody>
      </p:sp>
    </p:spTree>
    <p:extLst>
      <p:ext uri="{BB962C8B-B14F-4D97-AF65-F5344CB8AC3E}">
        <p14:creationId xmlns:p14="http://schemas.microsoft.com/office/powerpoint/2010/main" val="2547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When, Where, Who (Ezekiel 40:1-4)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228725"/>
            <a:ext cx="7886700" cy="498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Twenty-fifth year of the exile. (40:1)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H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alfway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to the Year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Jubilee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Announced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on the Day of Atonement (10th day of 7th month)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Liberation for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all slaves in the </a:t>
            </a: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land.</a:t>
            </a:r>
            <a:endParaRPr lang="en-US" sz="28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P</a:t>
            </a: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roperty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is restored to its original </a:t>
            </a: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family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.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Jerusalem’s been destroyed 14 years; a time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anxiety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for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future. 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When, Where, Who (Ezekiel 40:1-4)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961294"/>
            <a:ext cx="7886700" cy="555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is taken to a very high mountain in the land of Israel. (40:2)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Valley of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dry bones has been </a:t>
            </a: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completely transformed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to a mountain.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Spiritual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geography, not literal.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An angel to guide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and measure. (40:3)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Ezekiel told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to observe, and then declare it to the house of Israel. (40:4)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Reminiscent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of Moses </a:t>
            </a: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(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Exodus 25:40)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But never told to </a:t>
            </a:r>
            <a:r>
              <a:rPr lang="en-US" sz="28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build, just to describe</a:t>
            </a:r>
          </a:p>
        </p:txBody>
      </p:sp>
    </p:spTree>
    <p:extLst>
      <p:ext uri="{BB962C8B-B14F-4D97-AF65-F5344CB8AC3E}">
        <p14:creationId xmlns:p14="http://schemas.microsoft.com/office/powerpoint/2010/main" val="14386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61"/>
            <a:ext cx="7886700" cy="7046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Temple Complex (Ezekiel 40:5-47)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1026" name="Picture 2" descr="mage result for ezekiel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761262"/>
            <a:ext cx="7800975" cy="60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Spiritual Principles (Ezekiel 40)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52733"/>
            <a:ext cx="7886700" cy="5256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New Creation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In Genesis 1, God used the first 3 days to separate (bring order to chaos)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Ezekiel 40-42 is describing separation and order in this new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creation</a:t>
            </a:r>
            <a:endParaRPr lang="en-US" sz="28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Holy vs. Profane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Specifically, the temple separates the holy from the profane (common)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Serious protection—walls, stairs, gateways, courts, more stairs, gates,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etc.</a:t>
            </a:r>
            <a:endParaRPr lang="en-US" sz="28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Spiritual Principles (Ezekiel 40)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52733"/>
            <a:ext cx="7886700" cy="5256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New Priests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One (surprising) aspect of separation is the choosing of the sons of </a:t>
            </a:r>
            <a:r>
              <a:rPr lang="en-US" sz="2800" dirty="0" err="1">
                <a:latin typeface="Gurmukhi MN" charset="0"/>
                <a:ea typeface="Gurmukhi MN" charset="0"/>
                <a:cs typeface="Gurmukhi MN" charset="0"/>
              </a:rPr>
              <a:t>Zadok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The rest of the sons of Levi are kept out, not allowed to minister (see 44:15)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Rooms in the House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All the 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rooms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indicate 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the dwelling of God and His people together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“</a:t>
            </a:r>
            <a:r>
              <a:rPr lang="en-US" sz="2800" i="1" dirty="0">
                <a:latin typeface="Gurmukhi MN" charset="0"/>
                <a:ea typeface="Gurmukhi MN" charset="0"/>
                <a:cs typeface="Gurmukhi MN" charset="0"/>
              </a:rPr>
              <a:t>In my Father’s house [temple] there are many rooms [abodes]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.” 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(John 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14:2)</a:t>
            </a:r>
            <a:endParaRPr lang="en-US" sz="28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significance of when and where this vision takes place.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Identify some features of the temple complex that Ezekiel sees.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Connect one aspect of Ezekiel’s temple with a spiritual principle.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5568</TotalTime>
  <Words>437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Ezekiel 40-48 </vt:lpstr>
      <vt:lpstr>When, Where, Who (Ezekiel 40:1-4)</vt:lpstr>
      <vt:lpstr>When, Where, Who (Ezekiel 40:1-4)</vt:lpstr>
      <vt:lpstr>Temple Complex (Ezekiel 40:5-47)</vt:lpstr>
      <vt:lpstr>Spiritual Principles (Ezekiel 40)</vt:lpstr>
      <vt:lpstr>Spiritual Principles (Ezekiel 40)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126</cp:revision>
  <cp:lastPrinted>2022-07-20T23:24:59Z</cp:lastPrinted>
  <dcterms:created xsi:type="dcterms:W3CDTF">2022-03-02T15:56:44Z</dcterms:created>
  <dcterms:modified xsi:type="dcterms:W3CDTF">2022-07-27T18:04:22Z</dcterms:modified>
</cp:coreProperties>
</file>