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7"/>
  </p:handoutMasterIdLst>
  <p:sldIdLst>
    <p:sldId id="256" r:id="rId2"/>
    <p:sldId id="259" r:id="rId3"/>
    <p:sldId id="263" r:id="rId4"/>
    <p:sldId id="261" r:id="rId5"/>
    <p:sldId id="262" r:id="rId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0D2081-1959-4638-A10C-C79B2D40D6EA}" v="967" dt="2022-06-25T20:58:33.9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bleStyles" Target="tableStyles.xml"/><Relationship Id="rId13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207DC-531F-E447-88EF-A7287D18EF83}" type="datetimeFigureOut">
              <a:rPr lang="en-US" smtClean="0"/>
              <a:t>7/9/22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E76CB-409B-3046-8DF7-EF9E2F87B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84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59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94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23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83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30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82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27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26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7/9/22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72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8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4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4675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026653"/>
          </a:xfrm>
        </p:spPr>
        <p:txBody>
          <a:bodyPr>
            <a:normAutofit/>
          </a:bodyPr>
          <a:lstStyle/>
          <a:p>
            <a:r>
              <a:rPr lang="en-US" sz="4800" smtClean="0">
                <a:latin typeface="Arial"/>
                <a:cs typeface="Calibri Light"/>
              </a:rPr>
              <a:t>Reminders in the Last Days</a:t>
            </a:r>
            <a:endParaRPr lang="en-US" sz="4800" dirty="0">
              <a:latin typeface="Arial"/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89216"/>
            <a:ext cx="6858000" cy="153544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 smtClean="0">
                <a:solidFill>
                  <a:schemeClr val="accent5"/>
                </a:solidFill>
                <a:latin typeface="Arial"/>
                <a:cs typeface="Calibri"/>
              </a:rPr>
              <a:t>Living as God’s People in an Age of Rebellion</a:t>
            </a:r>
            <a:endParaRPr lang="en-US" sz="4000" dirty="0">
              <a:solidFill>
                <a:schemeClr val="accent5"/>
              </a:solidFill>
              <a:latin typeface="Arial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1C183B-EF9E-2650-C321-0E519EED4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41376"/>
            <a:ext cx="7886700" cy="715529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accent5"/>
                </a:solidFill>
                <a:latin typeface="Arial"/>
                <a:cs typeface="Calibri Light"/>
              </a:rPr>
              <a:t>Mockers in the Last Days (2 Peter 3)</a:t>
            </a:r>
            <a:endParaRPr lang="en-US" sz="3600" dirty="0">
              <a:solidFill>
                <a:schemeClr val="accent5"/>
              </a:solidFill>
              <a:latin typeface="Arial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E92F14-CBB3-29C3-9C6D-2B390E615A9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Aft>
                <a:spcPts val="2500"/>
              </a:spcAft>
            </a:pPr>
            <a:r>
              <a:rPr lang="en-US" sz="3600" dirty="0" smtClean="0">
                <a:latin typeface="Arial"/>
                <a:cs typeface="Calibri"/>
              </a:rPr>
              <a:t>They deny God’s intervention in the world.</a:t>
            </a:r>
            <a:endParaRPr lang="en-US" sz="3600" dirty="0">
              <a:latin typeface="Arial"/>
              <a:cs typeface="Calibri"/>
            </a:endParaRPr>
          </a:p>
          <a:p>
            <a:pPr>
              <a:lnSpc>
                <a:spcPct val="100000"/>
              </a:lnSpc>
              <a:spcAft>
                <a:spcPts val="2500"/>
              </a:spcAft>
            </a:pPr>
            <a:r>
              <a:rPr lang="en-US" sz="3600" dirty="0" smtClean="0">
                <a:latin typeface="Arial"/>
                <a:cs typeface="Calibri"/>
              </a:rPr>
              <a:t>They </a:t>
            </a:r>
            <a:r>
              <a:rPr lang="en-US" sz="3600" dirty="0" smtClean="0">
                <a:latin typeface="Arial"/>
                <a:cs typeface="Calibri"/>
              </a:rPr>
              <a:t>live to indulge their desires.</a:t>
            </a:r>
            <a:endParaRPr lang="en-US" sz="3600" dirty="0">
              <a:latin typeface="Arial"/>
              <a:cs typeface="Calibri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2500"/>
              </a:spcAft>
            </a:pPr>
            <a:r>
              <a:rPr lang="en-US" sz="3600" dirty="0" smtClean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God has intervened, and will do so again.</a:t>
            </a:r>
          </a:p>
          <a:p>
            <a:pPr>
              <a:lnSpc>
                <a:spcPct val="100000"/>
              </a:lnSpc>
            </a:pPr>
            <a:r>
              <a:rPr lang="en-US" sz="3600" dirty="0" smtClean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God is patient, desiring all to come to Him.</a:t>
            </a:r>
            <a:endParaRPr lang="en-US" sz="3600" dirty="0">
              <a:solidFill>
                <a:schemeClr val="accent4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37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1C183B-EF9E-2650-C321-0E519EED4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29031"/>
            <a:ext cx="7886700" cy="74804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accent5"/>
                </a:solidFill>
                <a:latin typeface="Arial"/>
                <a:cs typeface="Calibri Light"/>
              </a:rPr>
              <a:t>The Day of the Lord (2 Peter 3)</a:t>
            </a:r>
            <a:endParaRPr lang="en-US" sz="3600" dirty="0">
              <a:solidFill>
                <a:schemeClr val="accent5"/>
              </a:solidFill>
              <a:latin typeface="Arial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E92F14-CBB3-29C3-9C6D-2B390E615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63550" indent="-463550">
              <a:lnSpc>
                <a:spcPct val="100000"/>
              </a:lnSpc>
              <a:spcAft>
                <a:spcPts val="1900"/>
              </a:spcAft>
            </a:pPr>
            <a:r>
              <a:rPr lang="en-US" sz="4400" dirty="0" smtClean="0">
                <a:latin typeface="Arial"/>
                <a:cs typeface="Calibri"/>
              </a:rPr>
              <a:t>Passing away of the old, ushering in of the new.</a:t>
            </a:r>
          </a:p>
          <a:p>
            <a:pPr marL="463550" indent="-463550">
              <a:lnSpc>
                <a:spcPct val="100000"/>
              </a:lnSpc>
              <a:spcAft>
                <a:spcPts val="1900"/>
              </a:spcAft>
            </a:pPr>
            <a:r>
              <a:rPr lang="en-US" sz="4400" dirty="0" smtClean="0">
                <a:latin typeface="Arial"/>
                <a:cs typeface="Calibri"/>
              </a:rPr>
              <a:t>Destruction of the wicked, salvation of the righteous. </a:t>
            </a:r>
            <a:endParaRPr lang="en-US" sz="4400" dirty="0">
              <a:latin typeface="Arial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2D4F613-DE68-B515-5138-92466E125C84}"/>
              </a:ext>
            </a:extLst>
          </p:cNvPr>
          <p:cNvSpPr txBox="1"/>
          <p:nvPr/>
        </p:nvSpPr>
        <p:spPr>
          <a:xfrm>
            <a:off x="628650" y="5369989"/>
            <a:ext cx="7886700" cy="646331"/>
          </a:xfrm>
          <a:prstGeom prst="rect">
            <a:avLst/>
          </a:prstGeom>
          <a:solidFill>
            <a:schemeClr val="accent5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What kind </a:t>
            </a:r>
            <a:r>
              <a:rPr lang="en-US" sz="3600" smtClean="0">
                <a:solidFill>
                  <a:srgbClr val="000000"/>
                </a:solidFill>
                <a:latin typeface="Arial"/>
                <a:cs typeface="Arial"/>
              </a:rPr>
              <a:t>of people ought we to be?</a:t>
            </a:r>
            <a:endParaRPr lang="en-US" sz="3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232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1C183B-EF9E-2650-C321-0E519EED4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4652"/>
            <a:ext cx="7886700" cy="803889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5B9BD5"/>
                </a:solidFill>
                <a:latin typeface="Arial"/>
                <a:cs typeface="Calibri Light"/>
              </a:rPr>
              <a:t>What kind of people? (2 Peter 3)</a:t>
            </a:r>
            <a:endParaRPr lang="en-US" sz="3600" dirty="0">
              <a:solidFill>
                <a:srgbClr val="5B9BD5"/>
              </a:solidFill>
              <a:latin typeface="Arial"/>
              <a:cs typeface="Calibri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2D4F613-DE68-B515-5138-92466E125C84}"/>
              </a:ext>
            </a:extLst>
          </p:cNvPr>
          <p:cNvSpPr txBox="1"/>
          <p:nvPr/>
        </p:nvSpPr>
        <p:spPr>
          <a:xfrm>
            <a:off x="2743200" y="1934810"/>
            <a:ext cx="3657600" cy="769441"/>
          </a:xfrm>
          <a:prstGeom prst="rect">
            <a:avLst/>
          </a:prstGeom>
          <a:solidFill>
            <a:schemeClr val="accent5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smtClean="0">
                <a:solidFill>
                  <a:srgbClr val="000000"/>
                </a:solidFill>
                <a:latin typeface="Arial"/>
                <a:cs typeface="Arial"/>
              </a:rPr>
              <a:t>Holy &amp; Godly</a:t>
            </a:r>
            <a:endParaRPr lang="en-US" sz="4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32AC994-F59F-1BFA-7AE2-73867CC5386C}"/>
              </a:ext>
            </a:extLst>
          </p:cNvPr>
          <p:cNvSpPr txBox="1"/>
          <p:nvPr/>
        </p:nvSpPr>
        <p:spPr>
          <a:xfrm>
            <a:off x="1126740" y="2956878"/>
            <a:ext cx="6890519" cy="769441"/>
          </a:xfrm>
          <a:prstGeom prst="rect">
            <a:avLst/>
          </a:prstGeom>
          <a:solidFill>
            <a:schemeClr val="accent5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dirty="0" smtClean="0">
                <a:solidFill>
                  <a:srgbClr val="000000"/>
                </a:solidFill>
                <a:latin typeface="Arial"/>
                <a:cs typeface="Arial"/>
              </a:rPr>
              <a:t>Patient </a:t>
            </a:r>
            <a:r>
              <a:rPr lang="en-US" sz="4400" smtClean="0">
                <a:solidFill>
                  <a:srgbClr val="000000"/>
                </a:solidFill>
                <a:latin typeface="Arial"/>
                <a:cs typeface="Arial"/>
              </a:rPr>
              <a:t>&amp; Compassionate</a:t>
            </a:r>
            <a:endParaRPr lang="en-US" sz="4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32AC994-F59F-1BFA-7AE2-73867CC5386C}"/>
              </a:ext>
            </a:extLst>
          </p:cNvPr>
          <p:cNvSpPr txBox="1"/>
          <p:nvPr/>
        </p:nvSpPr>
        <p:spPr>
          <a:xfrm>
            <a:off x="1842293" y="3978946"/>
            <a:ext cx="5459412" cy="769441"/>
          </a:xfrm>
          <a:prstGeom prst="rect">
            <a:avLst/>
          </a:prstGeom>
          <a:solidFill>
            <a:schemeClr val="accent5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smtClean="0">
                <a:solidFill>
                  <a:srgbClr val="000000"/>
                </a:solidFill>
                <a:latin typeface="Arial"/>
                <a:cs typeface="Arial"/>
              </a:rPr>
              <a:t>Waiting &amp; Hastening</a:t>
            </a:r>
            <a:endParaRPr lang="en-US" sz="44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794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02665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"/>
                <a:cs typeface="Calibri Light"/>
              </a:rPr>
              <a:t>Reminders in the Last Days</a:t>
            </a:r>
            <a:endParaRPr lang="en-US" sz="4800" dirty="0">
              <a:latin typeface="Arial"/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89216"/>
            <a:ext cx="6858000" cy="180014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3600" i="1" dirty="0" smtClean="0">
                <a:solidFill>
                  <a:srgbClr val="5B9BD5"/>
                </a:solidFill>
                <a:latin typeface="Arial"/>
                <a:ea typeface="+mn-lt"/>
                <a:cs typeface="+mn-lt"/>
              </a:rPr>
              <a:t>Since you look for these things, be diligent to be found by Him in peace, spotless &amp; blameless.</a:t>
            </a:r>
            <a:endParaRPr lang="en-US" sz="3600" dirty="0">
              <a:solidFill>
                <a:srgbClr val="5B9BD5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319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462</TotalTime>
  <Words>146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Reminders in the Last Days</vt:lpstr>
      <vt:lpstr>Mockers in the Last Days (2 Peter 3)</vt:lpstr>
      <vt:lpstr>The Day of the Lord (2 Peter 3)</vt:lpstr>
      <vt:lpstr>What kind of people? (2 Peter 3)</vt:lpstr>
      <vt:lpstr>Reminders in the Last Days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Microsoft Office User</cp:lastModifiedBy>
  <cp:revision>251</cp:revision>
  <cp:lastPrinted>2022-07-10T02:25:16Z</cp:lastPrinted>
  <dcterms:created xsi:type="dcterms:W3CDTF">2022-06-25T18:48:26Z</dcterms:created>
  <dcterms:modified xsi:type="dcterms:W3CDTF">2022-07-10T02:25:29Z</dcterms:modified>
</cp:coreProperties>
</file>