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7"/>
  </p:handoutMasterIdLst>
  <p:sldIdLst>
    <p:sldId id="257" r:id="rId2"/>
    <p:sldId id="295" r:id="rId3"/>
    <p:sldId id="333" r:id="rId4"/>
    <p:sldId id="355" r:id="rId5"/>
    <p:sldId id="356" r:id="rId6"/>
    <p:sldId id="357" r:id="rId7"/>
    <p:sldId id="358" r:id="rId8"/>
    <p:sldId id="353" r:id="rId9"/>
    <p:sldId id="360" r:id="rId10"/>
    <p:sldId id="348" r:id="rId11"/>
    <p:sldId id="362" r:id="rId12"/>
    <p:sldId id="361" r:id="rId13"/>
    <p:sldId id="359" r:id="rId14"/>
    <p:sldId id="351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009193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61"/>
    <p:restoredTop sz="94586"/>
  </p:normalViewPr>
  <p:slideViewPr>
    <p:cSldViewPr snapToGrid="0" snapToObjects="1">
      <p:cViewPr varScale="1">
        <p:scale>
          <a:sx n="97" d="100"/>
          <a:sy n="97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8562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44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God Fills His Temple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661"/>
            <a:ext cx="7886700" cy="7046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Temple Complex (</a:t>
            </a:r>
            <a:r>
              <a:rPr lang="en-US" sz="360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360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40-43)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1026" name="Picture 2" descr="mage result for ezekiel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761262"/>
            <a:ext cx="7800975" cy="60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809897" y="5368834"/>
            <a:ext cx="4036423" cy="992777"/>
          </a:xfrm>
          <a:custGeom>
            <a:avLst/>
            <a:gdLst>
              <a:gd name="connsiteX0" fmla="*/ 0 w 4036423"/>
              <a:gd name="connsiteY0" fmla="*/ 0 h 992777"/>
              <a:gd name="connsiteX1" fmla="*/ 0 w 4036423"/>
              <a:gd name="connsiteY1" fmla="*/ 992777 h 992777"/>
              <a:gd name="connsiteX2" fmla="*/ 4036423 w 4036423"/>
              <a:gd name="connsiteY2" fmla="*/ 953589 h 992777"/>
              <a:gd name="connsiteX3" fmla="*/ 3017520 w 4036423"/>
              <a:gd name="connsiteY3" fmla="*/ 26126 h 992777"/>
              <a:gd name="connsiteX4" fmla="*/ 0 w 4036423"/>
              <a:gd name="connsiteY4" fmla="*/ 0 h 99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6423" h="992777">
                <a:moveTo>
                  <a:pt x="0" y="0"/>
                </a:moveTo>
                <a:lnTo>
                  <a:pt x="0" y="992777"/>
                </a:lnTo>
                <a:lnTo>
                  <a:pt x="4036423" y="953589"/>
                </a:lnTo>
                <a:lnTo>
                  <a:pt x="3017520" y="2612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661"/>
            <a:ext cx="7886700" cy="7046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Altar (Ezekiel 43:13-27)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2050" name="Picture 2" descr="art 1: Lost and Found in the Temple — Ezekiel's 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39"/>
            <a:ext cx="9144000" cy="48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Altar (Ezekiel 43:13-27)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At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center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of the temple complex is a huge, square altar. (43:13-17)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Question: Why is such prominent attention given to the altar?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riests purify (atonement for) the altar before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it can be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used.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(43:18-27)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This is a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7-day ceremony.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(43:26)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At the end 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7 days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, God will accept the sacrifices made on it. (43:27)</a:t>
            </a:r>
            <a:endParaRPr lang="en-US" sz="28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/>
                <a:ea typeface="Gurmukhi MN" charset="0"/>
                <a:cs typeface="Gurmukhi MN" charset="0"/>
              </a:rPr>
              <a:t>Ezekiel </a:t>
            </a:r>
            <a:r>
              <a:rPr lang="en-US" sz="3600" dirty="0" smtClean="0">
                <a:solidFill>
                  <a:srgbClr val="FF7E79"/>
                </a:solidFill>
                <a:latin typeface="Gurmukhi MN"/>
                <a:ea typeface="Gurmukhi MN" charset="0"/>
                <a:cs typeface="Gurmukhi MN" charset="0"/>
              </a:rPr>
              <a:t>43</a:t>
            </a:r>
            <a:r>
              <a:rPr lang="en-US" sz="3600" dirty="0">
                <a:solidFill>
                  <a:srgbClr val="FF7E79"/>
                </a:solidFill>
                <a:latin typeface="Gurmukhi MN"/>
                <a:ea typeface="Gurmukhi MN" charset="0"/>
                <a:cs typeface="Gurmukhi MN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37D074-00D0-0212-7D15-CABCE341661C}"/>
              </a:ext>
            </a:extLst>
          </p:cNvPr>
          <p:cNvSpPr txBox="1"/>
          <p:nvPr/>
        </p:nvSpPr>
        <p:spPr>
          <a:xfrm>
            <a:off x="946945" y="1805913"/>
            <a:ext cx="7250109" cy="19441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000" b="1" dirty="0" smtClean="0">
                <a:latin typeface="Gurmukhi MN"/>
              </a:rPr>
              <a:t>Discussion Question</a:t>
            </a:r>
            <a:r>
              <a:rPr lang="en-US" sz="4000" b="1" dirty="0" smtClean="0">
                <a:latin typeface="Gurmukhi MN"/>
              </a:rPr>
              <a:t>: </a:t>
            </a:r>
          </a:p>
          <a:p>
            <a:pPr algn="ctr">
              <a:spcAft>
                <a:spcPts val="1000"/>
              </a:spcAft>
            </a:pPr>
            <a:r>
              <a:rPr lang="en-US" sz="3600" dirty="0">
                <a:latin typeface="Gurmukhi MN"/>
              </a:rPr>
              <a:t>What are all the various ways we see Jesus in this chapter?</a:t>
            </a:r>
            <a:endParaRPr lang="en-US" sz="4000" dirty="0">
              <a:latin typeface="Gurmukhi MN"/>
            </a:endParaRPr>
          </a:p>
        </p:txBody>
      </p:sp>
    </p:spTree>
    <p:extLst>
      <p:ext uri="{BB962C8B-B14F-4D97-AF65-F5344CB8AC3E}">
        <p14:creationId xmlns:p14="http://schemas.microsoft.com/office/powerpoint/2010/main" val="16888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similarities/differences between Eden and the temple.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Recall why God wanted Ezekiel to relay this vision to the people.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Connect one element of the temple in Ezekiel 43 to Jesus.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Sunday: Ezekiel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44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similarities/differences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between Eden and the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temple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Recall why God wanted Ezekiel to relay this vision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to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the people.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Connect one element of the temple in Ezekiel 43 to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Jesus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Creation &amp; Temple (Genesis 1-2)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228725"/>
            <a:ext cx="7886700" cy="4989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In the beginning,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earth is without </a:t>
            </a:r>
            <a:r>
              <a:rPr lang="en-US" sz="3200" i="1" dirty="0">
                <a:latin typeface="Gurmukhi MN" charset="0"/>
                <a:ea typeface="Gurmukhi MN" charset="0"/>
                <a:cs typeface="Gurmukhi MN" charset="0"/>
              </a:rPr>
              <a:t>form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 and </a:t>
            </a:r>
            <a:r>
              <a:rPr lang="en-US" sz="3200" i="1" dirty="0">
                <a:latin typeface="Gurmukhi MN" charset="0"/>
                <a:ea typeface="Gurmukhi MN" charset="0"/>
                <a:cs typeface="Gurmukhi MN" charset="0"/>
              </a:rPr>
              <a:t>void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. (Genesis 1:1-2)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Over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7 days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, God </a:t>
            </a:r>
            <a:r>
              <a:rPr lang="en-US" sz="3200" i="1" dirty="0">
                <a:latin typeface="Gurmukhi MN" charset="0"/>
                <a:ea typeface="Gurmukhi MN" charset="0"/>
                <a:cs typeface="Gurmukhi MN" charset="0"/>
              </a:rPr>
              <a:t>forms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and </a:t>
            </a:r>
            <a:r>
              <a:rPr lang="en-US" sz="3200" i="1" dirty="0" smtClean="0">
                <a:latin typeface="Gurmukhi MN" charset="0"/>
                <a:ea typeface="Gurmukhi MN" charset="0"/>
                <a:cs typeface="Gurmukhi MN" charset="0"/>
              </a:rPr>
              <a:t>fills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: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Days 1-3: Orders the habitations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Days 4-6: Fills with the inhabitants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On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Day 7, God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rested, meaning that He sanctified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creation with His presence. (2:1-3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) 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Creation &amp; Temple (Genesis 1-2)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228725"/>
            <a:ext cx="7886700" cy="4989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On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earth was Eden;            (2:8-9)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within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Eden God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put a garden;  </a:t>
            </a:r>
          </a:p>
          <a:p>
            <a:pPr marL="1373188" lvl="2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in its midst was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tree 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life.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Out of the garden, waters flowed to the rest of the earth. (2:10-14)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God put man in the garden to tend it and to keep it. (2:15)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/>
                <a:ea typeface="Gurmukhi MN" charset="0"/>
                <a:cs typeface="Gurmukhi MN" charset="0"/>
              </a:rPr>
              <a:t>Creation &amp; Temple (Genesis 1-2)</a:t>
            </a:r>
            <a:r>
              <a:rPr lang="en-US" sz="3600" dirty="0">
                <a:solidFill>
                  <a:srgbClr val="FF7E79"/>
                </a:solidFill>
                <a:latin typeface="Gurmukhi MN"/>
                <a:ea typeface="Gurmukhi MN" charset="0"/>
                <a:cs typeface="Gurmukhi MN" charset="0"/>
              </a:rPr>
              <a:t> </a:t>
            </a:r>
          </a:p>
        </p:txBody>
      </p:sp>
      <p:pic>
        <p:nvPicPr>
          <p:cNvPr id="1026" name="Picture 2" descr="he tree of life is in the center of the garden, in eden, on the dry land. Likewise,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841" y="1267097"/>
            <a:ext cx="4537034" cy="40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e tree of life is in the center of the garden, in eden, on the dry land. Likewise,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5"/>
          <a:stretch/>
        </p:blipFill>
        <p:spPr bwMode="auto">
          <a:xfrm>
            <a:off x="4558937" y="1267097"/>
            <a:ext cx="4571999" cy="40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Creation &amp; Temple (Genesis 1-2)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228725"/>
            <a:ext cx="7886700" cy="5224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abernacle was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constructed in detailed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order, mirroring the “layout” of Eden.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(Exodus 25-27; 1 Kings 6-8)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Tabernacle/temple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were consecrated with 7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-day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ceremonies (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Lev8; 1Kgs8) 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Were sanctified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with God’s presence (Ex 40:34; 1Kgs 8:10-11)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riests chosen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to </a:t>
            </a:r>
            <a:r>
              <a:rPr lang="en-US" sz="3200" i="1" dirty="0">
                <a:latin typeface="Gurmukhi MN" charset="0"/>
                <a:ea typeface="Gurmukhi MN" charset="0"/>
                <a:cs typeface="Gurmukhi MN" charset="0"/>
              </a:rPr>
              <a:t>serve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 in the temple and </a:t>
            </a:r>
            <a:r>
              <a:rPr lang="en-US" sz="3200" i="1" dirty="0">
                <a:latin typeface="Gurmukhi MN" charset="0"/>
                <a:ea typeface="Gurmukhi MN" charset="0"/>
                <a:cs typeface="Gurmukhi MN" charset="0"/>
              </a:rPr>
              <a:t>keep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it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(</a:t>
            </a:r>
            <a:r>
              <a:rPr lang="en-US" sz="3200" dirty="0" err="1" smtClean="0">
                <a:latin typeface="Gurmukhi MN" charset="0"/>
                <a:ea typeface="Gurmukhi MN" charset="0"/>
                <a:cs typeface="Gurmukhi MN" charset="0"/>
              </a:rPr>
              <a:t>Num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3:7-8; Gen 2:15)</a:t>
            </a: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Creation &amp; Temple (Genesis 1-2)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7017" y="1058907"/>
            <a:ext cx="7886700" cy="5498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God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created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humans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to </a:t>
            </a: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dwell with 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them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to </a:t>
            </a: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partner with them in 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ruling creation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t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o enjoy with them its fruitfulness 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to fill the earth with </a:t>
            </a: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His 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glory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Tabernacle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&amp; temple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represent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place where God dwells with His people and rules over creation.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Question: What </a:t>
            </a:r>
            <a:r>
              <a:rPr lang="en-US" sz="32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element of tabernacle / temple worship was </a:t>
            </a:r>
            <a:r>
              <a:rPr lang="en-US" sz="32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not </a:t>
            </a:r>
            <a:r>
              <a:rPr lang="en-US" sz="32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in </a:t>
            </a:r>
            <a:r>
              <a:rPr lang="en-US" sz="32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Eden?</a:t>
            </a:r>
            <a:endParaRPr lang="en-US" sz="32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Glory &amp; Holiness (Ezekiel 43:1-12)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Ezekiel sees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glory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of the Lord come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into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temple. (43:1-5)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ame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vision from his call (ch.1) and destruction of Jerusalem (ch.8-11)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His response is to fall on his face (1:28; see Isaiah 6:5)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lory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fills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temple; God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proclaims that this is His throne, where He will dwell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with His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people forever. (43:5-7)</a:t>
            </a:r>
            <a:endParaRPr lang="en-US" sz="28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Glory &amp; Holiness (Ezekiel 43:1-12)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No longer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defile His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name </a:t>
            </a:r>
            <a:r>
              <a:rPr lang="mr-IN" sz="3200" dirty="0" smtClean="0">
                <a:latin typeface="Gurmukhi MN" charset="0"/>
                <a:ea typeface="Gurmukhi MN" charset="0"/>
                <a:cs typeface="Gurmukhi MN" charset="0"/>
              </a:rPr>
              <a:t>–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by  worshipping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other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gods / at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monuments of dead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kings.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(43:7-9)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Relay this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vision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so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that they will be ashamed of their iniquities. (43:10)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Question: How would this description of a temple make them ashamed?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They are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to keep the “law of the temple,” which is: Be Holy. (43:11-12)</a:t>
            </a:r>
            <a:endParaRPr lang="en-US" sz="28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5728</TotalTime>
  <Words>627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Creation &amp; Temple (Genesis 1-2)</vt:lpstr>
      <vt:lpstr>Creation &amp; Temple (Genesis 1-2)</vt:lpstr>
      <vt:lpstr>Creation &amp; Temple (Genesis 1-2) </vt:lpstr>
      <vt:lpstr>Creation &amp; Temple (Genesis 1-2)</vt:lpstr>
      <vt:lpstr>Creation &amp; Temple (Genesis 1-2)</vt:lpstr>
      <vt:lpstr>Glory &amp; Holiness (Ezekiel 43:1-12)</vt:lpstr>
      <vt:lpstr>Glory &amp; Holiness (Ezekiel 43:1-12)</vt:lpstr>
      <vt:lpstr>Temple Complex (Ezekiel 40-43)</vt:lpstr>
      <vt:lpstr>The Altar (Ezekiel 43:13-27)</vt:lpstr>
      <vt:lpstr>The Altar (Ezekiel 43:13-27)</vt:lpstr>
      <vt:lpstr>Ezekiel 43 </vt:lpstr>
      <vt:lpstr>Class Objectives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132</cp:revision>
  <cp:lastPrinted>2022-08-03T19:19:05Z</cp:lastPrinted>
  <dcterms:created xsi:type="dcterms:W3CDTF">2022-03-02T15:56:44Z</dcterms:created>
  <dcterms:modified xsi:type="dcterms:W3CDTF">2022-08-03T19:24:26Z</dcterms:modified>
</cp:coreProperties>
</file>