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5"/>
  </p:handoutMasterIdLst>
  <p:sldIdLst>
    <p:sldId id="257" r:id="rId2"/>
    <p:sldId id="295" r:id="rId3"/>
    <p:sldId id="367" r:id="rId4"/>
    <p:sldId id="380" r:id="rId5"/>
    <p:sldId id="381" r:id="rId6"/>
    <p:sldId id="382" r:id="rId7"/>
    <p:sldId id="383" r:id="rId8"/>
    <p:sldId id="379" r:id="rId9"/>
    <p:sldId id="271" r:id="rId10"/>
    <p:sldId id="384" r:id="rId11"/>
    <p:sldId id="385" r:id="rId12"/>
    <p:sldId id="386" r:id="rId13"/>
    <p:sldId id="3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42"/>
    <p:restoredTop sz="94586"/>
  </p:normalViewPr>
  <p:slideViewPr>
    <p:cSldViewPr snapToGrid="0" snapToObjects="1">
      <p:cViewPr>
        <p:scale>
          <a:sx n="93" d="100"/>
          <a:sy n="93" d="100"/>
        </p:scale>
        <p:origin x="115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8/20/22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49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Final Review 1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961294"/>
            <a:ext cx="7886700" cy="5550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600" b="1" dirty="0" smtClean="0">
                <a:latin typeface="Gurmukhi MN" charset="0"/>
                <a:ea typeface="Gurmukhi MN" charset="0"/>
                <a:cs typeface="Gurmukhi MN" charset="0"/>
              </a:rPr>
              <a:t>Group 1: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Shepherds eating the sheep of their own flock</a:t>
            </a:r>
            <a:endParaRPr lang="en-US" sz="36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600" b="1" dirty="0" smtClean="0">
                <a:latin typeface="Gurmukhi MN" charset="0"/>
                <a:ea typeface="Gurmukhi MN" charset="0"/>
                <a:cs typeface="Gurmukhi MN" charset="0"/>
              </a:rPr>
              <a:t>Group 2: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Dry bones rattle and come together into live soldiers</a:t>
            </a:r>
            <a:endParaRPr lang="en-US" sz="36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600" b="1" dirty="0" smtClean="0">
                <a:latin typeface="Gurmukhi MN" charset="0"/>
                <a:ea typeface="Gurmukhi MN" charset="0"/>
                <a:cs typeface="Gurmukhi MN" charset="0"/>
              </a:rPr>
              <a:t>Group 3: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Birds &amp; beasts invited to God’s table, feast on an army</a:t>
            </a:r>
            <a:endParaRPr lang="en-US" sz="3600" b="1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6434" y="5049697"/>
            <a:ext cx="6631131" cy="1461939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Questions to Answer:</a:t>
            </a: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1) Where is it? 2) What’s the context? 3) What’s the big idea/theme?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1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648693"/>
            <a:ext cx="7886700" cy="356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b="1" dirty="0" smtClean="0">
                <a:latin typeface="Gurmukhi MN" charset="0"/>
                <a:ea typeface="Gurmukhi MN" charset="0"/>
                <a:cs typeface="Gurmukhi MN" charset="0"/>
              </a:rPr>
              <a:t>Shepherds eat sheep</a:t>
            </a:r>
            <a:endParaRPr lang="en-US" sz="48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Where is it?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context?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big idea?</a:t>
            </a:r>
            <a:endParaRPr lang="en-US" sz="48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1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648693"/>
            <a:ext cx="7886700" cy="356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b="1" dirty="0" smtClean="0">
                <a:latin typeface="Gurmukhi MN" charset="0"/>
                <a:ea typeface="Gurmukhi MN" charset="0"/>
                <a:cs typeface="Gurmukhi MN" charset="0"/>
              </a:rPr>
              <a:t>Dry bones revived</a:t>
            </a:r>
            <a:endParaRPr lang="en-US" sz="48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Where is it?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context?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big idea?</a:t>
            </a:r>
            <a:endParaRPr lang="en-US" sz="48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7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648693"/>
            <a:ext cx="7886700" cy="356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b="1" dirty="0" smtClean="0">
                <a:latin typeface="Gurmukhi MN" charset="0"/>
                <a:ea typeface="Gurmukhi MN" charset="0"/>
                <a:cs typeface="Gurmukhi MN" charset="0"/>
              </a:rPr>
              <a:t>Feast for the birds</a:t>
            </a:r>
            <a:endParaRPr lang="en-US" sz="48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Where is it?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context?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big idea?</a:t>
            </a:r>
            <a:endParaRPr lang="en-US" sz="48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7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Recall some of the weird things in the Book of Ezekiel</a:t>
            </a:r>
            <a:r>
              <a:rPr lang="mr-IN" sz="3600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explain their meaning &amp; context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,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mr-IN" sz="3600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and connect them to the big ideas in the whole book.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648693"/>
            <a:ext cx="7886700" cy="356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b="1" dirty="0" smtClean="0">
                <a:latin typeface="Gurmukhi MN" charset="0"/>
                <a:ea typeface="Gurmukhi MN" charset="0"/>
                <a:cs typeface="Gurmukhi MN" charset="0"/>
              </a:rPr>
              <a:t>A Wheel with Eyes</a:t>
            </a:r>
            <a:endParaRPr lang="en-US" sz="48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Where is it?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context?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big idea?</a:t>
            </a:r>
            <a:endParaRPr lang="en-US" sz="48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961294"/>
            <a:ext cx="7886700" cy="5550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600" b="1" dirty="0" smtClean="0">
                <a:latin typeface="Gurmukhi MN" charset="0"/>
                <a:ea typeface="Gurmukhi MN" charset="0"/>
                <a:cs typeface="Gurmukhi MN" charset="0"/>
              </a:rPr>
              <a:t>Group 1: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Ezekiel lays on his side every day for over a year</a:t>
            </a:r>
            <a:endParaRPr lang="en-US" sz="36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600" b="1" dirty="0" smtClean="0">
                <a:latin typeface="Gurmukhi MN" charset="0"/>
                <a:ea typeface="Gurmukhi MN" charset="0"/>
                <a:cs typeface="Gurmukhi MN" charset="0"/>
              </a:rPr>
              <a:t>Group 2: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 An abandoned baby wallowing in her own blood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endParaRPr lang="en-US" sz="36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600" b="1" dirty="0" smtClean="0">
                <a:latin typeface="Gurmukhi MN" charset="0"/>
                <a:ea typeface="Gurmukhi MN" charset="0"/>
                <a:cs typeface="Gurmukhi MN" charset="0"/>
              </a:rPr>
              <a:t>Group 3: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Ezekiel’s wife dies, he doesn’t engage in mourning</a:t>
            </a:r>
            <a:endParaRPr lang="en-US" sz="3600" b="1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6434" y="5049697"/>
            <a:ext cx="6631131" cy="1461939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Questions to Answer:</a:t>
            </a: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1) Where is it? 2) What’s the context? 3) What’s the big idea/theme?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648693"/>
            <a:ext cx="7886700" cy="356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b="1" dirty="0" smtClean="0">
                <a:latin typeface="Gurmukhi MN" charset="0"/>
                <a:ea typeface="Gurmukhi MN" charset="0"/>
                <a:cs typeface="Gurmukhi MN" charset="0"/>
              </a:rPr>
              <a:t>Ezekiel on his side</a:t>
            </a:r>
            <a:endParaRPr lang="en-US" sz="48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Where is it?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context?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big idea?</a:t>
            </a:r>
            <a:endParaRPr lang="en-US" sz="48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60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648693"/>
            <a:ext cx="7886700" cy="356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b="1" dirty="0" smtClean="0">
                <a:latin typeface="Gurmukhi MN" charset="0"/>
                <a:ea typeface="Gurmukhi MN" charset="0"/>
                <a:cs typeface="Gurmukhi MN" charset="0"/>
              </a:rPr>
              <a:t>Baby choking in blood</a:t>
            </a:r>
            <a:endParaRPr lang="en-US" sz="48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Where is it?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context?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big idea?</a:t>
            </a:r>
            <a:endParaRPr lang="en-US" sz="48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9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648693"/>
            <a:ext cx="7886700" cy="356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b="1" dirty="0" smtClean="0">
                <a:latin typeface="Gurmukhi MN" charset="0"/>
                <a:ea typeface="Gurmukhi MN" charset="0"/>
                <a:cs typeface="Gurmukhi MN" charset="0"/>
              </a:rPr>
              <a:t>No mourning for wife</a:t>
            </a:r>
            <a:endParaRPr lang="en-US" sz="48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Where is it?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context?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big idea?</a:t>
            </a:r>
            <a:endParaRPr lang="en-US" sz="48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0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in Context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" y="2430167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1024" y="2430166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0240" y="2430166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8992" y="1160324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89504" y="1160324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" y="1160325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0240" y="4179719"/>
            <a:ext cx="2785110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Lord is there” (48:35)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0" y="4179719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 LORD is not there [Jerusalem]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0" y="5284033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glory of the LORD departed</a:t>
            </a:r>
            <a:r>
              <a:rPr lang="mr-IN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” (10:18)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30240" y="5287164"/>
            <a:ext cx="2785110" cy="950976"/>
          </a:xfrm>
          <a:prstGeom prst="rect">
            <a:avLst/>
          </a:prstGeom>
          <a:solidFill>
            <a:srgbClr val="FF7E79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glory of the LORD came” (43:4)</a:t>
            </a:r>
            <a:endParaRPr lang="en-US" sz="20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5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3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Sunday: Review</a:t>
            </a: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6503</TotalTime>
  <Words>401</Words>
  <Application>Microsoft Macintosh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Weird Stuff in Ezekiel</vt:lpstr>
      <vt:lpstr>Weird Stuff in Ezekiel</vt:lpstr>
      <vt:lpstr>Weird Stuff in Ezekiel</vt:lpstr>
      <vt:lpstr>Weird Stuff in Ezekiel</vt:lpstr>
      <vt:lpstr>Weird Stuff in Ezekiel</vt:lpstr>
      <vt:lpstr>Ezekiel in Context</vt:lpstr>
      <vt:lpstr>The Book of Ezekiel</vt:lpstr>
      <vt:lpstr>Weird Stuff in Ezekiel</vt:lpstr>
      <vt:lpstr>Weird Stuff in Ezekiel</vt:lpstr>
      <vt:lpstr>Weird Stuff in Ezekiel</vt:lpstr>
      <vt:lpstr>Weird Stuff in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Microsoft Office User</cp:lastModifiedBy>
  <cp:revision>168</cp:revision>
  <cp:lastPrinted>2022-08-13T23:46:36Z</cp:lastPrinted>
  <dcterms:created xsi:type="dcterms:W3CDTF">2022-03-02T15:56:44Z</dcterms:created>
  <dcterms:modified xsi:type="dcterms:W3CDTF">2022-08-21T01:37:13Z</dcterms:modified>
</cp:coreProperties>
</file>