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>
        <p:scale>
          <a:sx n="60" d="100"/>
          <a:sy n="60" d="100"/>
        </p:scale>
        <p:origin x="9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EED29-D197-43C5-760A-2A04503D16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050668-6DC8-9ACF-BC81-4CC1D3C42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559D1-D7F0-7E1B-6BF1-1B474BA62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816C-01F5-42BC-8D54-8ACB2F03BEC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962A8-1E45-D23B-8BE3-59DAE6558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09DD5-A792-BB0F-48EB-0E92FC8FB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15B7-68B0-4DC0-80F7-C619683AE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03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C46DB-BF2D-976B-2C5C-C697A7E81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B6B5E7-2268-0BB8-D0EF-9E2F570906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859C6-9E46-7BDB-0F45-8220231A7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816C-01F5-42BC-8D54-8ACB2F03BEC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EF7ED-F809-955D-49FF-E36AD6578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9CF8D-460E-F038-DA1C-2D66934A0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15B7-68B0-4DC0-80F7-C619683AE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4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70D88F-0E8B-FA94-E8AC-AFBF7D088A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F0D8B0-9A21-C774-5C77-44AD5C42D7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92CC6-5EBB-8A0C-C305-45DF215BA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816C-01F5-42BC-8D54-8ACB2F03BEC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39F5A-D7D4-BF62-2248-2FC32750D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C1E13-844D-12EC-A15E-9F2857BE6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15B7-68B0-4DC0-80F7-C619683AE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3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B2992-4D35-014D-918A-8B192DBF1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E54F9-7A30-C349-C9BF-09B6D6BCE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B1C6A-70A8-CCDD-A82E-FE5DCC03F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816C-01F5-42BC-8D54-8ACB2F03BEC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3C5DB-8026-5357-5F07-C021AF8F4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F7BB3-13E6-17BA-142C-982889AFA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15B7-68B0-4DC0-80F7-C619683AE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18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5F7BB-3465-759C-3528-51321736B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746D8-69D8-56FC-09B6-E195C806E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FFE90-79FD-7461-377B-13ACED406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816C-01F5-42BC-8D54-8ACB2F03BEC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38515-791E-2199-93D4-E66FA8D2D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79903-CB1B-A5B9-2AC9-3DB3786DF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15B7-68B0-4DC0-80F7-C619683AE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73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B3ADA-B169-6850-2077-B963D5147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5E275-F49D-81E2-C796-F125E56730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E47EE-AE14-85CD-C86F-E19BCCAD3E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6D81C-2C1E-06EF-F8D3-D4B2DE92D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816C-01F5-42BC-8D54-8ACB2F03BEC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91E2C-1C1B-2D11-60A3-07E2AC925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BFE81-978E-2935-255B-18F6AE089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15B7-68B0-4DC0-80F7-C619683AE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41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ECA0F-560D-718B-5F10-916E11A18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33115-4302-40CC-467B-A3A679884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1CE78-CBC9-29A2-0379-1AFF7EA7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630543-3D2C-EFC8-FF49-AD5D63BEC8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40A3BE-4305-C36E-3B03-7B9754DAA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0DE6CA-B5DC-5C7C-37A8-365D81AF3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816C-01F5-42BC-8D54-8ACB2F03BEC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3D552E-335B-54AF-C800-66467D68C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156CB3-388F-B44F-D17F-B981E42F8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15B7-68B0-4DC0-80F7-C619683AE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82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5840D-5132-1A91-244B-19185EE5D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B23359-6D11-0A85-F527-D916EF11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816C-01F5-42BC-8D54-8ACB2F03BEC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C4B854-6E83-DACA-8832-D56FA5465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BE5302-1611-41CA-DF52-BBDC0D3EB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15B7-68B0-4DC0-80F7-C619683AE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9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ADB7B7-0226-7276-8435-24C20CC3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816C-01F5-42BC-8D54-8ACB2F03BEC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C8DDFD-A839-15DF-16BE-B6C254037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FC32A-EBDA-C2E1-60B8-E993D9C34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15B7-68B0-4DC0-80F7-C619683AE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76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2B5CC-8D09-1FDD-91C9-3D9BB53FA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7DD25-2B68-AC68-0093-5AC8E6538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E74D56-07B6-3164-7D7E-C3D405A75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4A24C-1834-95D7-FCB4-4E8CF7AB2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816C-01F5-42BC-8D54-8ACB2F03BEC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35068-AC33-C4E3-515D-109EC8334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31F231-28E4-B6EA-5D1E-770AD6080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15B7-68B0-4DC0-80F7-C619683AE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34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05384-D35C-E36E-428A-A5FF7831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2AB426-2486-8D0D-0D0A-150C8EE2A7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8A9D8-C84A-C854-0166-6946610B5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6399B-70F4-64B2-2C70-E84FCC609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816C-01F5-42BC-8D54-8ACB2F03BEC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04614-8DBF-9A6E-AEAD-27B0FB28D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F48CE1-14FC-A597-A312-0E897D040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15B7-68B0-4DC0-80F7-C619683AE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6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770FD9-F703-5078-BEBC-8FDE0F632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C5D2A-863F-7471-0314-F22A96396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07A29-C454-F1D3-806D-9C0BD257ED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4816C-01F5-42BC-8D54-8ACB2F03BEC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30A73-3701-2A05-1D43-5CED05512B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E488E-7BBF-6216-21E1-687E8E756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015B7-68B0-4DC0-80F7-C619683AE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92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red.it/scienza/spazio/2020/01/21/storia-telescopio-james-webb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icciano.commons.gc.cuny.edu/2019/02/14/mars-rover-dead-after-15-tears-on-the-red-planet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atellite in space&#10;&#10;Description automatically generated with medium confidence">
            <a:extLst>
              <a:ext uri="{FF2B5EF4-FFF2-40B4-BE49-F238E27FC236}">
                <a16:creationId xmlns:a16="http://schemas.microsoft.com/office/drawing/2014/main" id="{9AB611BD-142A-8BB5-E491-41AE1010C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7F9F8D-D6DE-C569-E87B-25101746D5CB}"/>
              </a:ext>
            </a:extLst>
          </p:cNvPr>
          <p:cNvSpPr txBox="1"/>
          <p:nvPr/>
        </p:nvSpPr>
        <p:spPr>
          <a:xfrm>
            <a:off x="0" y="6858000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wired.it/scienza/spazio/2020/01/21/storia-telescopio-james-webb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56152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outdoor object, star, nature, night sky&#10;&#10;Description automatically generated">
            <a:extLst>
              <a:ext uri="{FF2B5EF4-FFF2-40B4-BE49-F238E27FC236}">
                <a16:creationId xmlns:a16="http://schemas.microsoft.com/office/drawing/2014/main" id="{1E30D54E-8ECF-CBB6-CD26-C8058E9009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44" b="-3"/>
          <a:stretch/>
        </p:blipFill>
        <p:spPr>
          <a:xfrm>
            <a:off x="641276" y="643467"/>
            <a:ext cx="4013020" cy="2702558"/>
          </a:xfrm>
          <a:prstGeom prst="rect">
            <a:avLst/>
          </a:prstGeom>
        </p:spPr>
      </p:pic>
      <p:pic>
        <p:nvPicPr>
          <p:cNvPr id="9" name="Picture 8" descr="A group of stars in space&#10;&#10;Description automatically generated with low confidence">
            <a:extLst>
              <a:ext uri="{FF2B5EF4-FFF2-40B4-BE49-F238E27FC236}">
                <a16:creationId xmlns:a16="http://schemas.microsoft.com/office/drawing/2014/main" id="{5B2D2412-AAD4-FBDA-54B0-A98A5566CB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8" r="3" b="30198"/>
          <a:stretch/>
        </p:blipFill>
        <p:spPr>
          <a:xfrm>
            <a:off x="643467" y="3509433"/>
            <a:ext cx="4010830" cy="2705099"/>
          </a:xfrm>
          <a:prstGeom prst="rect">
            <a:avLst/>
          </a:prstGeom>
        </p:spPr>
      </p:pic>
      <p:pic>
        <p:nvPicPr>
          <p:cNvPr id="17" name="Picture 16" descr="A group of stars and gasses in space&#10;&#10;Description automatically generated with low confidence">
            <a:extLst>
              <a:ext uri="{FF2B5EF4-FFF2-40B4-BE49-F238E27FC236}">
                <a16:creationId xmlns:a16="http://schemas.microsoft.com/office/drawing/2014/main" id="{558A2853-4947-384F-9863-6F82295E68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5" r="1" b="11148"/>
          <a:stretch/>
        </p:blipFill>
        <p:spPr>
          <a:xfrm>
            <a:off x="4812633" y="643467"/>
            <a:ext cx="67359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22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outdoor, beach, dirt&#10;&#10;Description automatically generated">
            <a:extLst>
              <a:ext uri="{FF2B5EF4-FFF2-40B4-BE49-F238E27FC236}">
                <a16:creationId xmlns:a16="http://schemas.microsoft.com/office/drawing/2014/main" id="{59FF0391-CEB1-25B8-25AF-3E3A7C595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89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EDC4E070-3999-722C-F32E-B111CF7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B9C77E7-F920-B57E-F13D-0A8575E88246}"/>
              </a:ext>
            </a:extLst>
          </p:cNvPr>
          <p:cNvCxnSpPr>
            <a:cxnSpLocks/>
          </p:cNvCxnSpPr>
          <p:nvPr/>
        </p:nvCxnSpPr>
        <p:spPr>
          <a:xfrm flipV="1">
            <a:off x="3086100" y="2152650"/>
            <a:ext cx="2200275" cy="76200"/>
          </a:xfrm>
          <a:prstGeom prst="straightConnector1">
            <a:avLst/>
          </a:prstGeom>
          <a:ln w="146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991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stars in space&#10;&#10;Description automatically generated with low confidence">
            <a:extLst>
              <a:ext uri="{FF2B5EF4-FFF2-40B4-BE49-F238E27FC236}">
                <a16:creationId xmlns:a16="http://schemas.microsoft.com/office/drawing/2014/main" id="{CD335A60-E728-BB88-66B9-BED0F8BB46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3" b="35682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C6173E8-EA56-747C-A70A-C9136C30DD94}"/>
              </a:ext>
            </a:extLst>
          </p:cNvPr>
          <p:cNvSpPr txBox="1"/>
          <p:nvPr/>
        </p:nvSpPr>
        <p:spPr>
          <a:xfrm>
            <a:off x="107254" y="2028703"/>
            <a:ext cx="5295014" cy="4483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000" b="1" dirty="0">
                <a:effectLst/>
              </a:rPr>
              <a:t>Romans 5:8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>
              <a:effectLst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000" b="1" dirty="0">
                <a:effectLst/>
              </a:rPr>
              <a:t>But God demonstrates His own love toward ME, in that while I was still a sinner, Christ died for ME.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44885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stars in space&#10;&#10;Description automatically generated with low confidence">
            <a:extLst>
              <a:ext uri="{FF2B5EF4-FFF2-40B4-BE49-F238E27FC236}">
                <a16:creationId xmlns:a16="http://schemas.microsoft.com/office/drawing/2014/main" id="{CD335A60-E728-BB88-66B9-BED0F8BB46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3" b="35682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AE76CB0-39DA-5AEA-6841-6563D20B096D}"/>
              </a:ext>
            </a:extLst>
          </p:cNvPr>
          <p:cNvSpPr txBox="1"/>
          <p:nvPr/>
        </p:nvSpPr>
        <p:spPr>
          <a:xfrm>
            <a:off x="192314" y="2294517"/>
            <a:ext cx="5295014" cy="4483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000" b="1" dirty="0">
                <a:effectLst/>
              </a:rPr>
              <a:t>Romans 5:8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>
              <a:effectLst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000" b="1" dirty="0">
                <a:effectLst/>
              </a:rPr>
              <a:t>But God demonstrates His own </a:t>
            </a:r>
            <a:r>
              <a:rPr lang="en-US" sz="6000" b="1" dirty="0">
                <a:solidFill>
                  <a:srgbClr val="FF0000"/>
                </a:solidFill>
                <a:effectLst/>
              </a:rPr>
              <a:t>LOVE</a:t>
            </a:r>
            <a:r>
              <a:rPr lang="en-US" sz="4000" b="1" dirty="0">
                <a:effectLst/>
              </a:rPr>
              <a:t> toward ME, in that while I was still a sinner, Christ died for ME.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279623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60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Kinnison, Dustin</dc:creator>
  <cp:lastModifiedBy>Kinnison, Dustin</cp:lastModifiedBy>
  <cp:revision>2</cp:revision>
  <dcterms:created xsi:type="dcterms:W3CDTF">2022-07-26T22:11:33Z</dcterms:created>
  <dcterms:modified xsi:type="dcterms:W3CDTF">2022-07-27T02:43:55Z</dcterms:modified>
</cp:coreProperties>
</file>