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297" r:id="rId5"/>
    <p:sldId id="289" r:id="rId6"/>
    <p:sldId id="286" r:id="rId7"/>
    <p:sldId id="298" r:id="rId8"/>
    <p:sldId id="301" r:id="rId9"/>
    <p:sldId id="303" r:id="rId10"/>
    <p:sldId id="306" r:id="rId11"/>
    <p:sldId id="302" r:id="rId12"/>
    <p:sldId id="304" r:id="rId13"/>
    <p:sldId id="293" r:id="rId14"/>
    <p:sldId id="294" r:id="rId15"/>
    <p:sldId id="295" r:id="rId16"/>
    <p:sldId id="287" r:id="rId17"/>
    <p:sldId id="290" r:id="rId18"/>
    <p:sldId id="296" r:id="rId19"/>
    <p:sldId id="292" r:id="rId20"/>
    <p:sldId id="307" r:id="rId21"/>
    <p:sldId id="270" r:id="rId22"/>
    <p:sldId id="308" r:id="rId23"/>
    <p:sldId id="305" r:id="rId24"/>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1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A2"/>
    <a:srgbClr val="40404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DED3E6-90EC-4E75-94AE-95A99999083C}" v="2631" dt="2022-12-04T05:31:02.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1098" y="96"/>
      </p:cViewPr>
      <p:guideLst>
        <p:guide pos="2880"/>
        <p:guide orient="horz" pos="216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841987088912"/>
          <c:y val="1.7397486953596268E-2"/>
          <c:w val="0.62831215576590416"/>
          <c:h val="0.96742697555081403"/>
        </c:manualLayout>
      </c:layout>
      <c:pieChart>
        <c:varyColors val="1"/>
        <c:ser>
          <c:idx val="0"/>
          <c:order val="0"/>
          <c:tx>
            <c:strRef>
              <c:f>Sheet1!$B$1</c:f>
              <c:strCache>
                <c:ptCount val="1"/>
                <c:pt idx="0">
                  <c:v>Time</c:v>
                </c:pt>
              </c:strCache>
            </c:strRef>
          </c:tx>
          <c:dPt>
            <c:idx val="0"/>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D42E-4A67-ABB7-DD78A2E787CE}"/>
              </c:ext>
            </c:extLst>
          </c:dPt>
          <c:dPt>
            <c:idx val="1"/>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D42E-4A67-ABB7-DD78A2E787CE}"/>
              </c:ext>
            </c:extLst>
          </c:dPt>
          <c:dPt>
            <c:idx val="2"/>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D42E-4A67-ABB7-DD78A2E787CE}"/>
              </c:ext>
            </c:extLst>
          </c:dPt>
          <c:dPt>
            <c:idx val="3"/>
            <c:bubble3D val="0"/>
            <c:spPr>
              <a:solidFill>
                <a:schemeClr val="accent2">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D42E-4A67-ABB7-DD78A2E787CE}"/>
              </c:ext>
            </c:extLst>
          </c:dPt>
          <c:dPt>
            <c:idx val="4"/>
            <c:bubble3D val="0"/>
            <c:spPr>
              <a:solidFill>
                <a:schemeClr val="accent4">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BC62-4AEF-A7B4-926BDFF8AA76}"/>
              </c:ext>
            </c:extLst>
          </c:dPt>
          <c:dLbls>
            <c:dLbl>
              <c:idx val="0"/>
              <c:layout>
                <c:manualLayout>
                  <c:x val="-0.1572589788979698"/>
                  <c:y val="0.2159049955644266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938422209787907"/>
                      <c:h val="0.12079767667729674"/>
                    </c:manualLayout>
                  </c15:layout>
                </c:ext>
                <c:ext xmlns:c16="http://schemas.microsoft.com/office/drawing/2014/chart" uri="{C3380CC4-5D6E-409C-BE32-E72D297353CC}">
                  <c16:uniqueId val="{00000001-D42E-4A67-ABB7-DD78A2E787CE}"/>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3-D42E-4A67-ABB7-DD78A2E787CE}"/>
                </c:ext>
              </c:extLst>
            </c:dLbl>
            <c:dLbl>
              <c:idx val="3"/>
              <c:layout>
                <c:manualLayout>
                  <c:x val="2.4365546052187381E-2"/>
                  <c:y val="-0.14999956982586551"/>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42E-4A67-ABB7-DD78A2E787CE}"/>
                </c:ext>
              </c:extLst>
            </c:dLbl>
            <c:dLbl>
              <c:idx val="4"/>
              <c:layout>
                <c:manualLayout>
                  <c:x val="0.2355827368613844"/>
                  <c:y val="0.17540517623756319"/>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fld id="{AA6CA079-4119-4ECB-9F3E-B953233623F7}" type="CATEGORYNAME">
                      <a:rPr lang="en-US" sz="1600"/>
                      <a:pPr>
                        <a:defRPr sz="1600"/>
                      </a:pPr>
                      <a:t>[CATEGORY NAME]</a:t>
                    </a:fld>
                    <a:r>
                      <a:rPr lang="en-US" sz="1600" baseline="0" dirty="0"/>
                      <a:t>
</a:t>
                    </a:r>
                    <a:fld id="{A450FDF6-4AE0-41F1-8CBF-82F38013EB93}" type="PERCENTAGE">
                      <a:rPr lang="en-US" sz="1600" baseline="0"/>
                      <a:pPr>
                        <a:defRPr sz="1600"/>
                      </a:pPr>
                      <a:t>[PERCENTAGE]</a:t>
                    </a:fld>
                    <a:endParaRPr lang="en-US" sz="1600"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833512734090822"/>
                      <c:h val="0.13718731120135208"/>
                    </c:manualLayout>
                  </c15:layout>
                  <c15:dlblFieldTable/>
                  <c15:showDataLabelsRange val="0"/>
                </c:ext>
                <c:ext xmlns:c16="http://schemas.microsoft.com/office/drawing/2014/chart" uri="{C3380CC4-5D6E-409C-BE32-E72D297353CC}">
                  <c16:uniqueId val="{00000009-BC62-4AEF-A7B4-926BDFF8AA7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Work</c:v>
                </c:pt>
                <c:pt idx="1">
                  <c:v>Church</c:v>
                </c:pt>
                <c:pt idx="2">
                  <c:v>Driving</c:v>
                </c:pt>
                <c:pt idx="3">
                  <c:v>Sleeping</c:v>
                </c:pt>
                <c:pt idx="4">
                  <c:v>Leisure Time</c:v>
                </c:pt>
              </c:strCache>
            </c:strRef>
          </c:cat>
          <c:val>
            <c:numRef>
              <c:f>Sheet1!$B$2:$B$6</c:f>
              <c:numCache>
                <c:formatCode>General</c:formatCode>
                <c:ptCount val="5"/>
                <c:pt idx="0">
                  <c:v>2080</c:v>
                </c:pt>
                <c:pt idx="1">
                  <c:v>520</c:v>
                </c:pt>
                <c:pt idx="2">
                  <c:v>520</c:v>
                </c:pt>
                <c:pt idx="3">
                  <c:v>2920</c:v>
                </c:pt>
                <c:pt idx="4">
                  <c:v>2720</c:v>
                </c:pt>
              </c:numCache>
            </c:numRef>
          </c:val>
          <c:extLst>
            <c:ext xmlns:c16="http://schemas.microsoft.com/office/drawing/2014/chart" uri="{C3380CC4-5D6E-409C-BE32-E72D297353CC}">
              <c16:uniqueId val="{00000008-D42E-4A67-ABB7-DD78A2E787CE}"/>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60000"/>
        <a:lumOff val="40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F7A84F-E231-42BE-A9F8-B5131853C8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CB813BC-9E49-4ABB-A3C3-CEE0885B02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EBDBEE-1FDA-4F57-947F-5759FA6ABC55}" type="datetimeFigureOut">
              <a:rPr lang="en-US" smtClean="0"/>
              <a:t>12/3/2022</a:t>
            </a:fld>
            <a:endParaRPr lang="en-US" dirty="0"/>
          </a:p>
        </p:txBody>
      </p:sp>
      <p:sp>
        <p:nvSpPr>
          <p:cNvPr id="4" name="Footer Placeholder 3">
            <a:extLst>
              <a:ext uri="{FF2B5EF4-FFF2-40B4-BE49-F238E27FC236}">
                <a16:creationId xmlns:a16="http://schemas.microsoft.com/office/drawing/2014/main" id="{47ADFF29-9BE4-4CDF-A198-BBEE303F0E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D4AFC6-5A97-4417-A16A-485E5801A6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A8C659-3DDB-48CB-A056-6A658A161B7C}" type="slidenum">
              <a:rPr lang="en-US" smtClean="0"/>
              <a:t>‹#›</a:t>
            </a:fld>
            <a:endParaRPr lang="en-US" dirty="0"/>
          </a:p>
        </p:txBody>
      </p:sp>
    </p:spTree>
    <p:extLst>
      <p:ext uri="{BB962C8B-B14F-4D97-AF65-F5344CB8AC3E}">
        <p14:creationId xmlns:p14="http://schemas.microsoft.com/office/powerpoint/2010/main" val="2360767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6A9CD-5E57-4C86-B862-09CA519924BA}" type="datetimeFigureOut">
              <a:rPr lang="en-US" smtClean="0"/>
              <a:t>12/3/2022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004F4-F240-48F9-8AE1-486585C7F00D}" type="slidenum">
              <a:rPr lang="en-US" smtClean="0"/>
              <a:t>‹#›</a:t>
            </a:fld>
            <a:endParaRPr lang="en-US" dirty="0"/>
          </a:p>
        </p:txBody>
      </p:sp>
    </p:spTree>
    <p:extLst>
      <p:ext uri="{BB962C8B-B14F-4D97-AF65-F5344CB8AC3E}">
        <p14:creationId xmlns:p14="http://schemas.microsoft.com/office/powerpoint/2010/main" val="215488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2</a:t>
            </a:fld>
            <a:endParaRPr lang="en-US" dirty="0"/>
          </a:p>
        </p:txBody>
      </p:sp>
    </p:spTree>
    <p:extLst>
      <p:ext uri="{BB962C8B-B14F-4D97-AF65-F5344CB8AC3E}">
        <p14:creationId xmlns:p14="http://schemas.microsoft.com/office/powerpoint/2010/main" val="322885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20</a:t>
            </a:fld>
            <a:endParaRPr lang="en-US" dirty="0"/>
          </a:p>
        </p:txBody>
      </p:sp>
    </p:spTree>
    <p:extLst>
      <p:ext uri="{BB962C8B-B14F-4D97-AF65-F5344CB8AC3E}">
        <p14:creationId xmlns:p14="http://schemas.microsoft.com/office/powerpoint/2010/main" val="28953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3</a:t>
            </a:fld>
            <a:endParaRPr lang="en-US" dirty="0"/>
          </a:p>
        </p:txBody>
      </p:sp>
    </p:spTree>
    <p:extLst>
      <p:ext uri="{BB962C8B-B14F-4D97-AF65-F5344CB8AC3E}">
        <p14:creationId xmlns:p14="http://schemas.microsoft.com/office/powerpoint/2010/main" val="260908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4</a:t>
            </a:fld>
            <a:endParaRPr lang="en-US" dirty="0"/>
          </a:p>
        </p:txBody>
      </p:sp>
    </p:spTree>
    <p:extLst>
      <p:ext uri="{BB962C8B-B14F-4D97-AF65-F5344CB8AC3E}">
        <p14:creationId xmlns:p14="http://schemas.microsoft.com/office/powerpoint/2010/main" val="314163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13</a:t>
            </a:fld>
            <a:endParaRPr lang="en-US" dirty="0"/>
          </a:p>
        </p:txBody>
      </p:sp>
    </p:spTree>
    <p:extLst>
      <p:ext uri="{BB962C8B-B14F-4D97-AF65-F5344CB8AC3E}">
        <p14:creationId xmlns:p14="http://schemas.microsoft.com/office/powerpoint/2010/main" val="314206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14</a:t>
            </a:fld>
            <a:endParaRPr lang="en-US" dirty="0"/>
          </a:p>
        </p:txBody>
      </p:sp>
    </p:spTree>
    <p:extLst>
      <p:ext uri="{BB962C8B-B14F-4D97-AF65-F5344CB8AC3E}">
        <p14:creationId xmlns:p14="http://schemas.microsoft.com/office/powerpoint/2010/main" val="604575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16</a:t>
            </a:fld>
            <a:endParaRPr lang="en-US" dirty="0"/>
          </a:p>
        </p:txBody>
      </p:sp>
    </p:spTree>
    <p:extLst>
      <p:ext uri="{BB962C8B-B14F-4D97-AF65-F5344CB8AC3E}">
        <p14:creationId xmlns:p14="http://schemas.microsoft.com/office/powerpoint/2010/main" val="89353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17</a:t>
            </a:fld>
            <a:endParaRPr lang="en-US" dirty="0"/>
          </a:p>
        </p:txBody>
      </p:sp>
    </p:spTree>
    <p:extLst>
      <p:ext uri="{BB962C8B-B14F-4D97-AF65-F5344CB8AC3E}">
        <p14:creationId xmlns:p14="http://schemas.microsoft.com/office/powerpoint/2010/main" val="322331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18</a:t>
            </a:fld>
            <a:endParaRPr lang="en-US" dirty="0"/>
          </a:p>
        </p:txBody>
      </p:sp>
    </p:spTree>
    <p:extLst>
      <p:ext uri="{BB962C8B-B14F-4D97-AF65-F5344CB8AC3E}">
        <p14:creationId xmlns:p14="http://schemas.microsoft.com/office/powerpoint/2010/main" val="191231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19</a:t>
            </a:fld>
            <a:endParaRPr lang="en-US" dirty="0"/>
          </a:p>
        </p:txBody>
      </p:sp>
    </p:spTree>
    <p:extLst>
      <p:ext uri="{BB962C8B-B14F-4D97-AF65-F5344CB8AC3E}">
        <p14:creationId xmlns:p14="http://schemas.microsoft.com/office/powerpoint/2010/main" val="256050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D165-49B0-44FF-A267-367F5A6EE306}"/>
              </a:ext>
            </a:extLst>
          </p:cNvPr>
          <p:cNvSpPr>
            <a:spLocks noGrp="1"/>
          </p:cNvSpPr>
          <p:nvPr>
            <p:ph type="ctrTitle"/>
          </p:nvPr>
        </p:nvSpPr>
        <p:spPr>
          <a:xfrm>
            <a:off x="1143000" y="2039523"/>
            <a:ext cx="6858000" cy="2128049"/>
          </a:xfrm>
        </p:spPr>
        <p:txBody>
          <a:bodyPr anchor="b"/>
          <a:lstStyle>
            <a:lvl1pPr algn="ctr">
              <a:lnSpc>
                <a:spcPct val="125000"/>
              </a:lnSpc>
              <a:defRPr sz="45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56B52800-74D6-4A78-AC9B-8E737A1A3B0D}"/>
              </a:ext>
            </a:extLst>
          </p:cNvPr>
          <p:cNvSpPr>
            <a:spLocks noGrp="1"/>
          </p:cNvSpPr>
          <p:nvPr>
            <p:ph type="subTitle" idx="1"/>
          </p:nvPr>
        </p:nvSpPr>
        <p:spPr>
          <a:xfrm>
            <a:off x="1143000" y="4221171"/>
            <a:ext cx="6858000" cy="882001"/>
          </a:xfrm>
          <a:solidFill>
            <a:schemeClr val="accent2">
              <a:alpha val="90000"/>
            </a:schemeClr>
          </a:solidFill>
        </p:spPr>
        <p:txBody>
          <a:bodyPr anchor="ctr" anchorCtr="0">
            <a:normAutofit/>
          </a:bodyPr>
          <a:lstStyle>
            <a:lvl1pPr marL="0" indent="0" algn="ctr" defTabSz="685766" rtl="0" eaLnBrk="1" latinLnBrk="0" hangingPunct="1">
              <a:lnSpc>
                <a:spcPct val="90000"/>
              </a:lnSpc>
              <a:spcBef>
                <a:spcPts val="750"/>
              </a:spcBef>
              <a:buFont typeface="Arial" panose="020B0604020202020204" pitchFamily="34" charset="0"/>
              <a:buNone/>
              <a:defRPr lang="en-US" sz="1875" b="1" i="1" kern="1200" spc="49" dirty="0">
                <a:solidFill>
                  <a:schemeClr val="accent1"/>
                </a:solidFill>
                <a:latin typeface="+mn-lt"/>
                <a:ea typeface="+mn-ea"/>
                <a:cs typeface="Aria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noProof="0"/>
              <a:t>Click to edit Master subtitle style</a:t>
            </a:r>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8DA08ED5-AEFE-4443-9040-726EF6690995}" type="datetime1">
              <a:rPr lang="en-US" noProof="0" smtClean="0"/>
              <a:t>12/3/2022</a:t>
            </a:fld>
            <a:endParaRPr lang="en-US" noProof="0" dirty="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B0030946-D0C7-4F78-94B0-427DAA6D5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1895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ix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9144000" cy="6858000"/>
          </a:xfrm>
        </p:spPr>
        <p:txBody>
          <a:bodyPr/>
          <a:lstStyle>
            <a:lvl1pPr marL="0" indent="0" algn="ctr">
              <a:buNone/>
              <a:defRPr/>
            </a:lvl1pPr>
          </a:lstStyle>
          <a:p>
            <a:r>
              <a:rPr lang="en-US" noProof="0"/>
              <a:t>Click icon to add picture</a:t>
            </a:r>
            <a:endParaRPr lang="en-US" noProof="0" dirty="0"/>
          </a:p>
        </p:txBody>
      </p:sp>
      <p:sp>
        <p:nvSpPr>
          <p:cNvPr id="18" name="Content Placeholder 2">
            <a:extLst>
              <a:ext uri="{FF2B5EF4-FFF2-40B4-BE49-F238E27FC236}">
                <a16:creationId xmlns:a16="http://schemas.microsoft.com/office/drawing/2014/main" id="{843DF42B-5E6A-409A-A205-0B59AE5FBD98}"/>
              </a:ext>
            </a:extLst>
          </p:cNvPr>
          <p:cNvSpPr>
            <a:spLocks noGrp="1"/>
          </p:cNvSpPr>
          <p:nvPr>
            <p:ph sz="half" idx="15"/>
          </p:nvPr>
        </p:nvSpPr>
        <p:spPr>
          <a:xfrm>
            <a:off x="6397728" y="1690689"/>
            <a:ext cx="2361724" cy="1922438"/>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9C7A202D-9C81-48E9-AC0B-E4DDE20AE14F}"/>
              </a:ext>
            </a:extLst>
          </p:cNvPr>
          <p:cNvSpPr>
            <a:spLocks noGrp="1"/>
          </p:cNvSpPr>
          <p:nvPr>
            <p:ph sz="half" idx="14"/>
          </p:nvPr>
        </p:nvSpPr>
        <p:spPr>
          <a:xfrm>
            <a:off x="3666519" y="1702826"/>
            <a:ext cx="2361724" cy="1922438"/>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1002807" y="1702826"/>
            <a:ext cx="2361724" cy="1922438"/>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12/3/2022</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25" name="Content Placeholder 2">
            <a:extLst>
              <a:ext uri="{FF2B5EF4-FFF2-40B4-BE49-F238E27FC236}">
                <a16:creationId xmlns:a16="http://schemas.microsoft.com/office/drawing/2014/main" id="{70506441-775A-4D93-ADE3-695C86D6699F}"/>
              </a:ext>
            </a:extLst>
          </p:cNvPr>
          <p:cNvSpPr>
            <a:spLocks noGrp="1"/>
          </p:cNvSpPr>
          <p:nvPr>
            <p:ph sz="half" idx="16"/>
          </p:nvPr>
        </p:nvSpPr>
        <p:spPr>
          <a:xfrm>
            <a:off x="6397728" y="3849456"/>
            <a:ext cx="2361724" cy="1922438"/>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Content Placeholder 2">
            <a:extLst>
              <a:ext uri="{FF2B5EF4-FFF2-40B4-BE49-F238E27FC236}">
                <a16:creationId xmlns:a16="http://schemas.microsoft.com/office/drawing/2014/main" id="{FA00A08C-FA2D-44B5-9451-63F193A3E7B3}"/>
              </a:ext>
            </a:extLst>
          </p:cNvPr>
          <p:cNvSpPr>
            <a:spLocks noGrp="1"/>
          </p:cNvSpPr>
          <p:nvPr>
            <p:ph sz="half" idx="17"/>
          </p:nvPr>
        </p:nvSpPr>
        <p:spPr>
          <a:xfrm>
            <a:off x="3666519" y="3849456"/>
            <a:ext cx="2361724" cy="1922438"/>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Content Placeholder 2">
            <a:extLst>
              <a:ext uri="{FF2B5EF4-FFF2-40B4-BE49-F238E27FC236}">
                <a16:creationId xmlns:a16="http://schemas.microsoft.com/office/drawing/2014/main" id="{6A8F9540-8D26-4ADA-88E6-B9A742232C2D}"/>
              </a:ext>
            </a:extLst>
          </p:cNvPr>
          <p:cNvSpPr>
            <a:spLocks noGrp="1"/>
          </p:cNvSpPr>
          <p:nvPr>
            <p:ph sz="half" idx="18"/>
          </p:nvPr>
        </p:nvSpPr>
        <p:spPr>
          <a:xfrm>
            <a:off x="1002807" y="3849456"/>
            <a:ext cx="2361724" cy="1922438"/>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28">
            <a:extLst>
              <a:ext uri="{FF2B5EF4-FFF2-40B4-BE49-F238E27FC236}">
                <a16:creationId xmlns:a16="http://schemas.microsoft.com/office/drawing/2014/main" id="{3D7801BA-80A8-4F2C-90C8-155E6210A852}"/>
              </a:ext>
            </a:extLst>
          </p:cNvPr>
          <p:cNvSpPr>
            <a:spLocks noGrp="1"/>
          </p:cNvSpPr>
          <p:nvPr>
            <p:ph type="pic" sz="quarter" idx="19"/>
          </p:nvPr>
        </p:nvSpPr>
        <p:spPr>
          <a:xfrm>
            <a:off x="710727" y="1679578"/>
            <a:ext cx="282178" cy="376237"/>
          </a:xfrm>
        </p:spPr>
        <p:txBody>
          <a:bodyPr>
            <a:normAutofit/>
          </a:bodyPr>
          <a:lstStyle>
            <a:lvl1pPr marL="0" indent="0" algn="ctr">
              <a:buNone/>
              <a:defRPr sz="300"/>
            </a:lvl1pPr>
          </a:lstStyle>
          <a:p>
            <a:r>
              <a:rPr lang="en-US" noProof="0"/>
              <a:t>Click icon to add picture</a:t>
            </a:r>
            <a:endParaRPr lang="en-US" noProof="0" dirty="0"/>
          </a:p>
        </p:txBody>
      </p:sp>
      <p:sp>
        <p:nvSpPr>
          <p:cNvPr id="30" name="Picture Placeholder 28">
            <a:extLst>
              <a:ext uri="{FF2B5EF4-FFF2-40B4-BE49-F238E27FC236}">
                <a16:creationId xmlns:a16="http://schemas.microsoft.com/office/drawing/2014/main" id="{99C7ED62-8CE2-417B-9E03-DB47D419110B}"/>
              </a:ext>
            </a:extLst>
          </p:cNvPr>
          <p:cNvSpPr>
            <a:spLocks noGrp="1"/>
          </p:cNvSpPr>
          <p:nvPr>
            <p:ph type="pic" sz="quarter" idx="20"/>
          </p:nvPr>
        </p:nvSpPr>
        <p:spPr>
          <a:xfrm>
            <a:off x="3374436" y="1679578"/>
            <a:ext cx="282178" cy="376237"/>
          </a:xfrm>
        </p:spPr>
        <p:txBody>
          <a:bodyPr>
            <a:normAutofit/>
          </a:bodyPr>
          <a:lstStyle>
            <a:lvl1pPr marL="0" indent="0" algn="ctr">
              <a:buNone/>
              <a:defRPr sz="300"/>
            </a:lvl1pPr>
          </a:lstStyle>
          <a:p>
            <a:r>
              <a:rPr lang="en-US" noProof="0"/>
              <a:t>Click icon to add picture</a:t>
            </a:r>
            <a:endParaRPr lang="en-US" noProof="0" dirty="0"/>
          </a:p>
        </p:txBody>
      </p:sp>
      <p:sp>
        <p:nvSpPr>
          <p:cNvPr id="31" name="Picture Placeholder 28">
            <a:extLst>
              <a:ext uri="{FF2B5EF4-FFF2-40B4-BE49-F238E27FC236}">
                <a16:creationId xmlns:a16="http://schemas.microsoft.com/office/drawing/2014/main" id="{96383197-4013-4D5E-BF47-64BD2386A4D6}"/>
              </a:ext>
            </a:extLst>
          </p:cNvPr>
          <p:cNvSpPr>
            <a:spLocks noGrp="1"/>
          </p:cNvSpPr>
          <p:nvPr>
            <p:ph type="pic" sz="quarter" idx="21"/>
          </p:nvPr>
        </p:nvSpPr>
        <p:spPr>
          <a:xfrm>
            <a:off x="6094713" y="1679578"/>
            <a:ext cx="282178" cy="376237"/>
          </a:xfrm>
        </p:spPr>
        <p:txBody>
          <a:bodyPr>
            <a:normAutofit/>
          </a:bodyPr>
          <a:lstStyle>
            <a:lvl1pPr marL="0" indent="0" algn="ctr">
              <a:buNone/>
              <a:defRPr sz="300"/>
            </a:lvl1pPr>
          </a:lstStyle>
          <a:p>
            <a:r>
              <a:rPr lang="en-US" noProof="0"/>
              <a:t>Click icon to add picture</a:t>
            </a:r>
            <a:endParaRPr lang="en-US" noProof="0" dirty="0"/>
          </a:p>
        </p:txBody>
      </p:sp>
      <p:sp>
        <p:nvSpPr>
          <p:cNvPr id="32" name="Picture Placeholder 28">
            <a:extLst>
              <a:ext uri="{FF2B5EF4-FFF2-40B4-BE49-F238E27FC236}">
                <a16:creationId xmlns:a16="http://schemas.microsoft.com/office/drawing/2014/main" id="{B2568099-B430-4F70-A248-1840860FFEED}"/>
              </a:ext>
            </a:extLst>
          </p:cNvPr>
          <p:cNvSpPr>
            <a:spLocks noGrp="1"/>
          </p:cNvSpPr>
          <p:nvPr>
            <p:ph type="pic" sz="quarter" idx="22"/>
          </p:nvPr>
        </p:nvSpPr>
        <p:spPr>
          <a:xfrm>
            <a:off x="710727" y="3792079"/>
            <a:ext cx="282178" cy="376237"/>
          </a:xfrm>
        </p:spPr>
        <p:txBody>
          <a:bodyPr>
            <a:normAutofit/>
          </a:bodyPr>
          <a:lstStyle>
            <a:lvl1pPr marL="0" indent="0" algn="ctr">
              <a:buNone/>
              <a:defRPr sz="300"/>
            </a:lvl1pPr>
          </a:lstStyle>
          <a:p>
            <a:r>
              <a:rPr lang="en-US" noProof="0"/>
              <a:t>Click icon to add picture</a:t>
            </a:r>
            <a:endParaRPr lang="en-US" noProof="0" dirty="0"/>
          </a:p>
        </p:txBody>
      </p:sp>
      <p:sp>
        <p:nvSpPr>
          <p:cNvPr id="33" name="Picture Placeholder 28">
            <a:extLst>
              <a:ext uri="{FF2B5EF4-FFF2-40B4-BE49-F238E27FC236}">
                <a16:creationId xmlns:a16="http://schemas.microsoft.com/office/drawing/2014/main" id="{82A0F640-3653-4074-BEAA-B09FF6E0B391}"/>
              </a:ext>
            </a:extLst>
          </p:cNvPr>
          <p:cNvSpPr>
            <a:spLocks noGrp="1"/>
          </p:cNvSpPr>
          <p:nvPr>
            <p:ph type="pic" sz="quarter" idx="23"/>
          </p:nvPr>
        </p:nvSpPr>
        <p:spPr>
          <a:xfrm>
            <a:off x="3374436" y="3792079"/>
            <a:ext cx="282178" cy="376237"/>
          </a:xfrm>
        </p:spPr>
        <p:txBody>
          <a:bodyPr>
            <a:normAutofit/>
          </a:bodyPr>
          <a:lstStyle>
            <a:lvl1pPr marL="0" indent="0" algn="ctr">
              <a:buNone/>
              <a:defRPr sz="300"/>
            </a:lvl1pPr>
          </a:lstStyle>
          <a:p>
            <a:r>
              <a:rPr lang="en-US" noProof="0"/>
              <a:t>Click icon to add picture</a:t>
            </a:r>
            <a:endParaRPr lang="en-US" noProof="0" dirty="0"/>
          </a:p>
        </p:txBody>
      </p:sp>
      <p:sp>
        <p:nvSpPr>
          <p:cNvPr id="34" name="Picture Placeholder 28">
            <a:extLst>
              <a:ext uri="{FF2B5EF4-FFF2-40B4-BE49-F238E27FC236}">
                <a16:creationId xmlns:a16="http://schemas.microsoft.com/office/drawing/2014/main" id="{1723BD4F-261F-418F-B763-09039D2CA7B6}"/>
              </a:ext>
            </a:extLst>
          </p:cNvPr>
          <p:cNvSpPr>
            <a:spLocks noGrp="1"/>
          </p:cNvSpPr>
          <p:nvPr>
            <p:ph type="pic" sz="quarter" idx="24"/>
          </p:nvPr>
        </p:nvSpPr>
        <p:spPr>
          <a:xfrm>
            <a:off x="6094713" y="3792079"/>
            <a:ext cx="282178" cy="376237"/>
          </a:xfrm>
        </p:spPr>
        <p:txBody>
          <a:bodyPr>
            <a:normAutofit/>
          </a:bodyPr>
          <a:lstStyle>
            <a:lvl1pPr marL="0" indent="0" algn="ctr">
              <a:buNone/>
              <a:defRPr sz="300"/>
            </a:lvl1pPr>
          </a:lstStyle>
          <a:p>
            <a:r>
              <a:rPr lang="en-US" noProof="0"/>
              <a:t>Click icon to add picture</a:t>
            </a:r>
            <a:endParaRPr lang="en-US" noProof="0" dirty="0"/>
          </a:p>
        </p:txBody>
      </p:sp>
    </p:spTree>
    <p:extLst>
      <p:ext uri="{BB962C8B-B14F-4D97-AF65-F5344CB8AC3E}">
        <p14:creationId xmlns:p14="http://schemas.microsoft.com/office/powerpoint/2010/main" val="266710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1141-A77D-4E0E-8CAF-4CD3B279937B}"/>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017EFDE0-5A54-402A-B0C3-6BC0BB739C25}"/>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A2825AD-4585-4E37-A076-3D0070C9300C}"/>
              </a:ext>
            </a:extLst>
          </p:cNvPr>
          <p:cNvSpPr>
            <a:spLocks noGrp="1"/>
          </p:cNvSpPr>
          <p:nvPr>
            <p:ph type="dt" sz="half" idx="10"/>
          </p:nvPr>
        </p:nvSpPr>
        <p:spPr/>
        <p:txBody>
          <a:bodyPr/>
          <a:lstStyle/>
          <a:p>
            <a:fld id="{0312561F-7E45-400C-8758-912CDFE9410A}" type="datetime1">
              <a:rPr lang="en-US" noProof="0" smtClean="0"/>
              <a:t>12/3/2022</a:t>
            </a:fld>
            <a:endParaRPr lang="en-US" noProof="0" dirty="0"/>
          </a:p>
        </p:txBody>
      </p:sp>
      <p:sp>
        <p:nvSpPr>
          <p:cNvPr id="5" name="Footer Placeholder 4">
            <a:extLst>
              <a:ext uri="{FF2B5EF4-FFF2-40B4-BE49-F238E27FC236}">
                <a16:creationId xmlns:a16="http://schemas.microsoft.com/office/drawing/2014/main" id="{512064AD-EDC3-4B13-8CD6-49EB60099ED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890FD1E-16F6-49B1-A938-8CE601ED7AFC}"/>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332546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988-92AD-48D7-890A-AA0540961DE2}"/>
              </a:ext>
            </a:extLst>
          </p:cNvPr>
          <p:cNvSpPr>
            <a:spLocks noGrp="1"/>
          </p:cNvSpPr>
          <p:nvPr>
            <p:ph type="title"/>
          </p:nvPr>
        </p:nvSpPr>
        <p:spPr>
          <a:xfrm>
            <a:off x="623888" y="1709747"/>
            <a:ext cx="7886700" cy="2852737"/>
          </a:xfrm>
        </p:spPr>
        <p:txBody>
          <a:bodyPr anchor="b"/>
          <a:lstStyle>
            <a:lvl1pPr>
              <a:defRPr sz="4500"/>
            </a:lvl1pPr>
          </a:lstStyle>
          <a:p>
            <a:r>
              <a:rPr lang="en-US" noProof="0"/>
              <a:t>Click to edit Master title style</a:t>
            </a:r>
          </a:p>
        </p:txBody>
      </p:sp>
      <p:sp>
        <p:nvSpPr>
          <p:cNvPr id="3" name="Text Placeholder 2">
            <a:extLst>
              <a:ext uri="{FF2B5EF4-FFF2-40B4-BE49-F238E27FC236}">
                <a16:creationId xmlns:a16="http://schemas.microsoft.com/office/drawing/2014/main" id="{EAA999FA-A189-41DB-9CFC-D1356C534373}"/>
              </a:ext>
            </a:extLst>
          </p:cNvPr>
          <p:cNvSpPr>
            <a:spLocks noGrp="1"/>
          </p:cNvSpPr>
          <p:nvPr>
            <p:ph type="body" idx="1"/>
          </p:nvPr>
        </p:nvSpPr>
        <p:spPr>
          <a:xfrm>
            <a:off x="623888" y="4589472"/>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noProof="0"/>
              <a:t>Click to edit Master text styles</a:t>
            </a:r>
          </a:p>
        </p:txBody>
      </p:sp>
      <p:sp>
        <p:nvSpPr>
          <p:cNvPr id="4" name="Date Placeholder 3">
            <a:extLst>
              <a:ext uri="{FF2B5EF4-FFF2-40B4-BE49-F238E27FC236}">
                <a16:creationId xmlns:a16="http://schemas.microsoft.com/office/drawing/2014/main" id="{B24D83DC-20E7-4B71-9794-36FC33B1BA03}"/>
              </a:ext>
            </a:extLst>
          </p:cNvPr>
          <p:cNvSpPr>
            <a:spLocks noGrp="1"/>
          </p:cNvSpPr>
          <p:nvPr>
            <p:ph type="dt" sz="half" idx="10"/>
          </p:nvPr>
        </p:nvSpPr>
        <p:spPr/>
        <p:txBody>
          <a:bodyPr/>
          <a:lstStyle/>
          <a:p>
            <a:fld id="{85E24BC7-4CDB-41D7-81AF-9CE8473FF4B8}" type="datetime1">
              <a:rPr lang="en-US" noProof="0" smtClean="0"/>
              <a:t>12/3/2022</a:t>
            </a:fld>
            <a:endParaRPr lang="en-US" noProof="0" dirty="0"/>
          </a:p>
        </p:txBody>
      </p:sp>
      <p:sp>
        <p:nvSpPr>
          <p:cNvPr id="5" name="Footer Placeholder 4">
            <a:extLst>
              <a:ext uri="{FF2B5EF4-FFF2-40B4-BE49-F238E27FC236}">
                <a16:creationId xmlns:a16="http://schemas.microsoft.com/office/drawing/2014/main" id="{44E7D103-1290-4592-B37C-19C9C9DBEAE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15955B1B-4A5C-42C7-99A5-B8217736F178}"/>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93320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628650" y="1825625"/>
            <a:ext cx="38862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E4387105-2538-4216-9A7E-445FA092F960}"/>
              </a:ext>
            </a:extLst>
          </p:cNvPr>
          <p:cNvSpPr>
            <a:spLocks noGrp="1"/>
          </p:cNvSpPr>
          <p:nvPr>
            <p:ph sz="half" idx="2"/>
          </p:nvPr>
        </p:nvSpPr>
        <p:spPr>
          <a:xfrm>
            <a:off x="4629150" y="1825625"/>
            <a:ext cx="38862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12/3/2022</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Tree>
    <p:extLst>
      <p:ext uri="{BB962C8B-B14F-4D97-AF65-F5344CB8AC3E}">
        <p14:creationId xmlns:p14="http://schemas.microsoft.com/office/powerpoint/2010/main" val="1325036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629841" y="365129"/>
            <a:ext cx="7886700" cy="132556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629842" y="1681163"/>
            <a:ext cx="386834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629842" y="2505075"/>
            <a:ext cx="3868340"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4629152" y="2505075"/>
            <a:ext cx="3887391"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noProof="0" smtClean="0"/>
              <a:t>12/3/2022</a:t>
            </a:fld>
            <a:endParaRPr lang="en-US" noProof="0"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403276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a:lstStyle/>
          <a:p>
            <a:fld id="{4BE4379E-9B58-41EA-B928-5B1C8436A60E}" type="datetime1">
              <a:rPr lang="en-US" noProof="0" smtClean="0"/>
              <a:t>12/3/2022</a:t>
            </a:fld>
            <a:endParaRPr lang="en-US" noProof="0" dirty="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369190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5C546-684A-45B9-8890-66DC55DF7D06}"/>
              </a:ext>
            </a:extLst>
          </p:cNvPr>
          <p:cNvSpPr>
            <a:spLocks noGrp="1"/>
          </p:cNvSpPr>
          <p:nvPr>
            <p:ph type="dt" sz="half" idx="10"/>
          </p:nvPr>
        </p:nvSpPr>
        <p:spPr/>
        <p:txBody>
          <a:bodyPr/>
          <a:lstStyle/>
          <a:p>
            <a:fld id="{40B0A371-51FE-4D99-BD87-6A650FCE519D}" type="datetime1">
              <a:rPr lang="en-US" noProof="0" smtClean="0"/>
              <a:t>12/3/2022</a:t>
            </a:fld>
            <a:endParaRPr lang="en-US" noProof="0" dirty="0"/>
          </a:p>
        </p:txBody>
      </p:sp>
      <p:sp>
        <p:nvSpPr>
          <p:cNvPr id="3" name="Footer Placeholder 2">
            <a:extLst>
              <a:ext uri="{FF2B5EF4-FFF2-40B4-BE49-F238E27FC236}">
                <a16:creationId xmlns:a16="http://schemas.microsoft.com/office/drawing/2014/main" id="{4543EBDF-D696-42F7-B962-56F5FEE120CC}"/>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6789D77E-1675-4F9D-9113-B274CB0E87FA}"/>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7460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C90-06AB-49B5-9970-F5791DE93A41}"/>
              </a:ext>
            </a:extLst>
          </p:cNvPr>
          <p:cNvSpPr>
            <a:spLocks noGrp="1"/>
          </p:cNvSpPr>
          <p:nvPr>
            <p:ph type="title"/>
          </p:nvPr>
        </p:nvSpPr>
        <p:spPr>
          <a:xfrm>
            <a:off x="629841" y="457200"/>
            <a:ext cx="2949178" cy="1600200"/>
          </a:xfrm>
        </p:spPr>
        <p:txBody>
          <a:bodyPr anchor="b"/>
          <a:lstStyle>
            <a:lvl1pPr>
              <a:defRPr sz="2400"/>
            </a:lvl1pPr>
          </a:lstStyle>
          <a:p>
            <a:r>
              <a:rPr lang="en-US" noProof="0"/>
              <a:t>Click to edit Master title style</a:t>
            </a:r>
          </a:p>
        </p:txBody>
      </p:sp>
      <p:sp>
        <p:nvSpPr>
          <p:cNvPr id="3" name="Content Placeholder 2">
            <a:extLst>
              <a:ext uri="{FF2B5EF4-FFF2-40B4-BE49-F238E27FC236}">
                <a16:creationId xmlns:a16="http://schemas.microsoft.com/office/drawing/2014/main" id="{EFFB0071-932D-4CA0-92FB-A6E75AC85569}"/>
              </a:ext>
            </a:extLst>
          </p:cNvPr>
          <p:cNvSpPr>
            <a:spLocks noGrp="1"/>
          </p:cNvSpPr>
          <p:nvPr>
            <p:ph idx="1"/>
          </p:nvPr>
        </p:nvSpPr>
        <p:spPr>
          <a:xfrm>
            <a:off x="3887391" y="987434"/>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71C8D9F5-8B70-4BDD-9CB5-BBF87CF5535C}"/>
              </a:ext>
            </a:extLst>
          </p:cNvPr>
          <p:cNvSpPr>
            <a:spLocks noGrp="1"/>
          </p:cNvSpPr>
          <p:nvPr>
            <p:ph type="body" sz="half" idx="2"/>
          </p:nvPr>
        </p:nvSpPr>
        <p:spPr>
          <a:xfrm>
            <a:off x="629841" y="2057400"/>
            <a:ext cx="2949178" cy="3811588"/>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noProof="0"/>
              <a:t>Click to edit Master text styles</a:t>
            </a:r>
          </a:p>
        </p:txBody>
      </p:sp>
      <p:sp>
        <p:nvSpPr>
          <p:cNvPr id="5" name="Date Placeholder 4">
            <a:extLst>
              <a:ext uri="{FF2B5EF4-FFF2-40B4-BE49-F238E27FC236}">
                <a16:creationId xmlns:a16="http://schemas.microsoft.com/office/drawing/2014/main" id="{7989DE91-7A80-4682-9D32-2CD41DEFB7B2}"/>
              </a:ext>
            </a:extLst>
          </p:cNvPr>
          <p:cNvSpPr>
            <a:spLocks noGrp="1"/>
          </p:cNvSpPr>
          <p:nvPr>
            <p:ph type="dt" sz="half" idx="10"/>
          </p:nvPr>
        </p:nvSpPr>
        <p:spPr/>
        <p:txBody>
          <a:bodyPr/>
          <a:lstStyle/>
          <a:p>
            <a:fld id="{5FCF8CFF-A1C0-4B6C-AA8D-BE72CB14468D}" type="datetime1">
              <a:rPr lang="en-US" noProof="0" smtClean="0"/>
              <a:t>12/3/2022</a:t>
            </a:fld>
            <a:endParaRPr lang="en-US" noProof="0" dirty="0"/>
          </a:p>
        </p:txBody>
      </p:sp>
      <p:sp>
        <p:nvSpPr>
          <p:cNvPr id="6" name="Footer Placeholder 5">
            <a:extLst>
              <a:ext uri="{FF2B5EF4-FFF2-40B4-BE49-F238E27FC236}">
                <a16:creationId xmlns:a16="http://schemas.microsoft.com/office/drawing/2014/main" id="{7B9E2482-2E7D-4868-95A7-4A55B40FECE1}"/>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F4E84CF-C3E5-4475-84C7-21CBAC064B7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9626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629841" y="457200"/>
            <a:ext cx="2949178" cy="1600200"/>
          </a:xfrm>
        </p:spPr>
        <p:txBody>
          <a:bodyPr anchor="b"/>
          <a:lstStyle>
            <a:lvl1pPr>
              <a:defRPr sz="2400"/>
            </a:lvl1pPr>
          </a:lstStyle>
          <a:p>
            <a:r>
              <a:rPr lang="en-US" noProof="0"/>
              <a:t>Click to edit Master title style</a:t>
            </a: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3887391" y="987434"/>
            <a:ext cx="4629150" cy="4873625"/>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629841" y="2057400"/>
            <a:ext cx="2949178" cy="3811588"/>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noProof="0"/>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noProof="0" smtClean="0"/>
              <a:t>12/3/2022</a:t>
            </a:fld>
            <a:endParaRPr lang="en-US" noProof="0"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36744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C732-0DE2-456B-92A1-84321C9BDCDB}"/>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A816A5B-B156-4DC3-B18E-14F3E59A64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DB0252E-67CD-4B33-849F-7B1449CF27D0}"/>
              </a:ext>
            </a:extLst>
          </p:cNvPr>
          <p:cNvSpPr>
            <a:spLocks noGrp="1"/>
          </p:cNvSpPr>
          <p:nvPr>
            <p:ph type="dt" sz="half" idx="2"/>
          </p:nvPr>
        </p:nvSpPr>
        <p:spPr>
          <a:xfrm>
            <a:off x="628650" y="617491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2591E0-5367-4F2F-9C30-2087D79A846D}" type="datetime1">
              <a:rPr lang="en-US" noProof="0" smtClean="0"/>
              <a:t>12/3/2022</a:t>
            </a:fld>
            <a:endParaRPr lang="en-US" noProof="0" dirty="0"/>
          </a:p>
        </p:txBody>
      </p:sp>
      <p:sp>
        <p:nvSpPr>
          <p:cNvPr id="5" name="Footer Placeholder 4">
            <a:extLst>
              <a:ext uri="{FF2B5EF4-FFF2-40B4-BE49-F238E27FC236}">
                <a16:creationId xmlns:a16="http://schemas.microsoft.com/office/drawing/2014/main" id="{DC620AD2-E3F8-48CB-8B72-B0945DF5348A}"/>
              </a:ext>
            </a:extLst>
          </p:cNvPr>
          <p:cNvSpPr>
            <a:spLocks noGrp="1"/>
          </p:cNvSpPr>
          <p:nvPr>
            <p:ph type="ftr" sz="quarter" idx="3"/>
          </p:nvPr>
        </p:nvSpPr>
        <p:spPr>
          <a:xfrm>
            <a:off x="3028950" y="617491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noProof="0" dirty="0"/>
          </a:p>
        </p:txBody>
      </p:sp>
      <p:sp>
        <p:nvSpPr>
          <p:cNvPr id="10" name="Oval 9">
            <a:extLst>
              <a:ext uri="{FF2B5EF4-FFF2-40B4-BE49-F238E27FC236}">
                <a16:creationId xmlns:a16="http://schemas.microsoft.com/office/drawing/2014/main" id="{5A5F3BCF-F6FD-4DFF-B0B4-9892C9389344}"/>
              </a:ext>
            </a:extLst>
          </p:cNvPr>
          <p:cNvSpPr/>
          <p:nvPr userDrawn="1"/>
        </p:nvSpPr>
        <p:spPr>
          <a:xfrm>
            <a:off x="8671678" y="6227432"/>
            <a:ext cx="1998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Slide Number Placeholder 5">
            <a:extLst>
              <a:ext uri="{FF2B5EF4-FFF2-40B4-BE49-F238E27FC236}">
                <a16:creationId xmlns:a16="http://schemas.microsoft.com/office/drawing/2014/main" id="{D15DEFFD-817B-43EC-86F0-34DEA2BA5EEB}"/>
              </a:ext>
            </a:extLst>
          </p:cNvPr>
          <p:cNvSpPr>
            <a:spLocks noGrp="1"/>
          </p:cNvSpPr>
          <p:nvPr>
            <p:ph type="sldNum" sz="quarter" idx="4"/>
          </p:nvPr>
        </p:nvSpPr>
        <p:spPr>
          <a:xfrm>
            <a:off x="8601635" y="6174911"/>
            <a:ext cx="267837" cy="365125"/>
          </a:xfrm>
          <a:prstGeom prst="rect">
            <a:avLst/>
          </a:prstGeom>
        </p:spPr>
        <p:txBody>
          <a:bodyPr vert="horz" lIns="91440" tIns="45720" rIns="91440" bIns="45720" rtlCol="0" anchor="ctr"/>
          <a:lstStyle>
            <a:lvl1pPr algn="r">
              <a:defRPr sz="750" i="1">
                <a:solidFill>
                  <a:schemeClr val="tx2">
                    <a:alpha val="70000"/>
                  </a:schemeClr>
                </a:solidFill>
              </a:defRPr>
            </a:lvl1pPr>
          </a:lstStyle>
          <a:p>
            <a:fld id="{82EE24B5-652C-4DB5-B7C3-B5BBEC1280B1}" type="slidenum">
              <a:rPr lang="en-US" noProof="0" smtClean="0"/>
              <a:pPr/>
              <a:t>‹#›</a:t>
            </a:fld>
            <a:endParaRPr lang="en-US" noProof="0" dirty="0"/>
          </a:p>
        </p:txBody>
      </p:sp>
    </p:spTree>
    <p:extLst>
      <p:ext uri="{BB962C8B-B14F-4D97-AF65-F5344CB8AC3E}">
        <p14:creationId xmlns:p14="http://schemas.microsoft.com/office/powerpoint/2010/main" val="3664101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hf hdr="0" ftr="0" dt="0"/>
  <p:txStyles>
    <p:titleStyle>
      <a:lvl1pPr algn="l" defTabSz="685766" rtl="0" eaLnBrk="1" latinLnBrk="0" hangingPunct="1">
        <a:lnSpc>
          <a:spcPct val="90000"/>
        </a:lnSpc>
        <a:spcBef>
          <a:spcPct val="0"/>
        </a:spcBef>
        <a:buNone/>
        <a:defRPr sz="2400" b="1" kern="1200">
          <a:solidFill>
            <a:schemeClr val="accent2"/>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lumMod val="75000"/>
              <a:lumOff val="25000"/>
            </a:schemeClr>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4"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9.xml"/><Relationship Id="rId7" Type="http://schemas.openxmlformats.org/officeDocument/2006/relationships/image" Target="../media/image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tags" Target="../tags/tag21.xml"/><Relationship Id="rId4"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hyperlink" Target="https://plainbibleteaching.com/2015/03/04/why-were-they-called-churches-of-christ/" TargetMode="Externa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plainbibleteaching.com/2015/03/04/why-were-they-called-churches-of-christ/" TargetMode="External"/><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plainbibleteaching.com/2015/03/04/why-were-they-called-churches-of-christ/" TargetMode="External"/><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hyperlink" Target="https://plainbibleteaching.com/2015/03/04/why-were-they-called-churches-of-christ/" TargetMode="External"/><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6A0C76-A907-FF49-52C1-E709E8F9961F}"/>
              </a:ext>
            </a:extLst>
          </p:cNvPr>
          <p:cNvSpPr>
            <a:spLocks noGrp="1"/>
          </p:cNvSpPr>
          <p:nvPr>
            <p:ph type="sldNum" sz="quarter" idx="12"/>
          </p:nvPr>
        </p:nvSpPr>
        <p:spPr/>
        <p:txBody>
          <a:bodyPr/>
          <a:lstStyle/>
          <a:p>
            <a:fld id="{82EE24B5-652C-4DB5-B7C3-B5BBEC1280B1}" type="slidenum">
              <a:rPr lang="en-US" noProof="0" smtClean="0"/>
              <a:t>1</a:t>
            </a:fld>
            <a:endParaRPr lang="en-US" noProof="0" dirty="0"/>
          </a:p>
        </p:txBody>
      </p:sp>
    </p:spTree>
    <p:extLst>
      <p:ext uri="{BB962C8B-B14F-4D97-AF65-F5344CB8AC3E}">
        <p14:creationId xmlns:p14="http://schemas.microsoft.com/office/powerpoint/2010/main" val="4030777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AE4B62-DAD5-828B-75E9-95E9A28F9847}"/>
              </a:ext>
            </a:extLst>
          </p:cNvPr>
          <p:cNvSpPr>
            <a:spLocks noGrp="1"/>
          </p:cNvSpPr>
          <p:nvPr>
            <p:ph type="sldNum" sz="quarter" idx="12"/>
          </p:nvPr>
        </p:nvSpPr>
        <p:spPr/>
        <p:txBody>
          <a:bodyPr/>
          <a:lstStyle/>
          <a:p>
            <a:fld id="{82EE24B5-652C-4DB5-B7C3-B5BBEC1280B1}" type="slidenum">
              <a:rPr lang="en-US" noProof="0" smtClean="0"/>
              <a:t>10</a:t>
            </a:fld>
            <a:endParaRPr lang="en-US" noProof="0" dirty="0"/>
          </a:p>
        </p:txBody>
      </p:sp>
      <p:pic>
        <p:nvPicPr>
          <p:cNvPr id="4" name="Picture 3">
            <a:extLst>
              <a:ext uri="{FF2B5EF4-FFF2-40B4-BE49-F238E27FC236}">
                <a16:creationId xmlns:a16="http://schemas.microsoft.com/office/drawing/2014/main" id="{16EB8850-7CD4-1BE9-D29E-D45A947138FD}"/>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6" name="Picture 5">
            <a:extLst>
              <a:ext uri="{FF2B5EF4-FFF2-40B4-BE49-F238E27FC236}">
                <a16:creationId xmlns:a16="http://schemas.microsoft.com/office/drawing/2014/main" id="{58064DB4-F4C9-E97B-7968-14850211F981}"/>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514600"/>
            <a:ext cx="1828800" cy="1828800"/>
          </a:xfrm>
          <a:prstGeom prst="rect">
            <a:avLst/>
          </a:prstGeom>
        </p:spPr>
      </p:pic>
      <p:sp>
        <p:nvSpPr>
          <p:cNvPr id="7" name="Rectangle 6">
            <a:extLst>
              <a:ext uri="{FF2B5EF4-FFF2-40B4-BE49-F238E27FC236}">
                <a16:creationId xmlns:a16="http://schemas.microsoft.com/office/drawing/2014/main" id="{5A4B5A16-04A1-491E-CE43-4459A4CA6EC7}"/>
              </a:ext>
            </a:extLst>
          </p:cNvPr>
          <p:cNvSpPr/>
          <p:nvPr>
            <p:custDataLst>
              <p:tags r:id="rId4"/>
            </p:custDataLst>
          </p:nvPr>
        </p:nvSpPr>
        <p:spPr>
          <a:xfrm>
            <a:off x="2590800" y="2571750"/>
            <a:ext cx="6045200" cy="171450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Join at slido.com</a:t>
            </a:r>
            <a:br>
              <a:rPr lang="da-DK" sz="3600" b="1">
                <a:solidFill>
                  <a:srgbClr val="5B5B5B"/>
                </a:solidFill>
              </a:rPr>
            </a:br>
            <a:r>
              <a:rPr lang="da-DK" sz="3600" b="1">
                <a:solidFill>
                  <a:srgbClr val="5B5B5B"/>
                </a:solidFill>
              </a:rPr>
              <a:t>#1017404</a:t>
            </a:r>
            <a:endParaRPr lang="en-US" sz="3600" b="1">
              <a:solidFill>
                <a:srgbClr val="5B5B5B"/>
              </a:solidFill>
            </a:endParaRPr>
          </a:p>
        </p:txBody>
      </p:sp>
      <p:sp>
        <p:nvSpPr>
          <p:cNvPr id="8" name="Rectangle 7">
            <a:extLst>
              <a:ext uri="{FF2B5EF4-FFF2-40B4-BE49-F238E27FC236}">
                <a16:creationId xmlns:a16="http://schemas.microsoft.com/office/drawing/2014/main" id="{D5D60528-EA75-88D1-AA3B-984C84161698}"/>
              </a:ext>
            </a:extLst>
          </p:cNvPr>
          <p:cNvSpPr/>
          <p:nvPr>
            <p:custDataLst>
              <p:tags r:id="rId5"/>
            </p:custDataLst>
          </p:nvPr>
        </p:nvSpPr>
        <p:spPr>
          <a:xfrm>
            <a:off x="2590800" y="6096000"/>
            <a:ext cx="6299200" cy="382594"/>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36653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648C2-9526-6424-FE58-5F92B599F25E}"/>
              </a:ext>
            </a:extLst>
          </p:cNvPr>
          <p:cNvSpPr>
            <a:spLocks noGrp="1"/>
          </p:cNvSpPr>
          <p:nvPr>
            <p:ph type="sldNum" sz="quarter" idx="12"/>
          </p:nvPr>
        </p:nvSpPr>
        <p:spPr/>
        <p:txBody>
          <a:bodyPr/>
          <a:lstStyle/>
          <a:p>
            <a:fld id="{82EE24B5-652C-4DB5-B7C3-B5BBEC1280B1}" type="slidenum">
              <a:rPr lang="en-US" noProof="0" smtClean="0"/>
              <a:t>11</a:t>
            </a:fld>
            <a:endParaRPr lang="en-US" noProof="0" dirty="0"/>
          </a:p>
        </p:txBody>
      </p:sp>
      <p:pic>
        <p:nvPicPr>
          <p:cNvPr id="4" name="Picture 3">
            <a:extLst>
              <a:ext uri="{FF2B5EF4-FFF2-40B4-BE49-F238E27FC236}">
                <a16:creationId xmlns:a16="http://schemas.microsoft.com/office/drawing/2014/main" id="{4F10B679-C28F-5EBE-ADDA-23E8E8C6E24E}"/>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6" name="Picture 5">
            <a:extLst>
              <a:ext uri="{FF2B5EF4-FFF2-40B4-BE49-F238E27FC236}">
                <a16:creationId xmlns:a16="http://schemas.microsoft.com/office/drawing/2014/main" id="{F358241F-4257-0C7A-67C8-DE519DF43C6A}"/>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514600"/>
            <a:ext cx="1828800" cy="1828800"/>
          </a:xfrm>
          <a:prstGeom prst="rect">
            <a:avLst/>
          </a:prstGeom>
        </p:spPr>
      </p:pic>
      <p:sp>
        <p:nvSpPr>
          <p:cNvPr id="7" name="Rectangle 6">
            <a:extLst>
              <a:ext uri="{FF2B5EF4-FFF2-40B4-BE49-F238E27FC236}">
                <a16:creationId xmlns:a16="http://schemas.microsoft.com/office/drawing/2014/main" id="{2D6ADBD7-8F44-F529-2178-A24C5AC27088}"/>
              </a:ext>
            </a:extLst>
          </p:cNvPr>
          <p:cNvSpPr/>
          <p:nvPr>
            <p:custDataLst>
              <p:tags r:id="rId4"/>
            </p:custDataLst>
          </p:nvPr>
        </p:nvSpPr>
        <p:spPr>
          <a:xfrm>
            <a:off x="2590800" y="2571750"/>
            <a:ext cx="6045200" cy="171450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Tell us where you are in your Career.</a:t>
            </a:r>
          </a:p>
        </p:txBody>
      </p:sp>
      <p:sp>
        <p:nvSpPr>
          <p:cNvPr id="8" name="Rectangle 7">
            <a:extLst>
              <a:ext uri="{FF2B5EF4-FFF2-40B4-BE49-F238E27FC236}">
                <a16:creationId xmlns:a16="http://schemas.microsoft.com/office/drawing/2014/main" id="{59C29B76-8844-29A2-0130-DE8079189E77}"/>
              </a:ext>
            </a:extLst>
          </p:cNvPr>
          <p:cNvSpPr/>
          <p:nvPr>
            <p:custDataLst>
              <p:tags r:id="rId5"/>
            </p:custDataLst>
          </p:nvPr>
        </p:nvSpPr>
        <p:spPr>
          <a:xfrm>
            <a:off x="2590800" y="6096000"/>
            <a:ext cx="6299200" cy="382594"/>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81761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86265C-2786-4E24-2945-0F49AEDB1D8C}"/>
              </a:ext>
            </a:extLst>
          </p:cNvPr>
          <p:cNvSpPr>
            <a:spLocks noGrp="1"/>
          </p:cNvSpPr>
          <p:nvPr>
            <p:ph type="sldNum" sz="quarter" idx="12"/>
          </p:nvPr>
        </p:nvSpPr>
        <p:spPr/>
        <p:txBody>
          <a:bodyPr/>
          <a:lstStyle/>
          <a:p>
            <a:fld id="{82EE24B5-652C-4DB5-B7C3-B5BBEC1280B1}" type="slidenum">
              <a:rPr lang="en-US" noProof="0" smtClean="0"/>
              <a:t>12</a:t>
            </a:fld>
            <a:endParaRPr lang="en-US" noProof="0" dirty="0"/>
          </a:p>
        </p:txBody>
      </p:sp>
      <p:pic>
        <p:nvPicPr>
          <p:cNvPr id="4" name="Picture 3">
            <a:extLst>
              <a:ext uri="{FF2B5EF4-FFF2-40B4-BE49-F238E27FC236}">
                <a16:creationId xmlns:a16="http://schemas.microsoft.com/office/drawing/2014/main" id="{93219A78-4406-D3BA-24FF-70BCD5FE8614}"/>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6" name="Picture 5">
            <a:extLst>
              <a:ext uri="{FF2B5EF4-FFF2-40B4-BE49-F238E27FC236}">
                <a16:creationId xmlns:a16="http://schemas.microsoft.com/office/drawing/2014/main" id="{07705740-A53A-DAF5-43CD-2A8CA821D596}"/>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514600"/>
            <a:ext cx="1828800" cy="1828800"/>
          </a:xfrm>
          <a:prstGeom prst="rect">
            <a:avLst/>
          </a:prstGeom>
        </p:spPr>
      </p:pic>
      <p:sp>
        <p:nvSpPr>
          <p:cNvPr id="7" name="Rectangle 6">
            <a:extLst>
              <a:ext uri="{FF2B5EF4-FFF2-40B4-BE49-F238E27FC236}">
                <a16:creationId xmlns:a16="http://schemas.microsoft.com/office/drawing/2014/main" id="{B5A73230-0F0B-7EDD-3D57-79EB73D05C12}"/>
              </a:ext>
            </a:extLst>
          </p:cNvPr>
          <p:cNvSpPr/>
          <p:nvPr>
            <p:custDataLst>
              <p:tags r:id="rId4"/>
            </p:custDataLst>
          </p:nvPr>
        </p:nvSpPr>
        <p:spPr>
          <a:xfrm>
            <a:off x="2590800" y="2571750"/>
            <a:ext cx="6045200" cy="171450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5B5B5B"/>
                </a:solidFill>
              </a:rPr>
              <a:t>Why do you think it's important to study how we as Christian's act in the Workplace?</a:t>
            </a:r>
          </a:p>
        </p:txBody>
      </p:sp>
      <p:sp>
        <p:nvSpPr>
          <p:cNvPr id="8" name="Rectangle 7">
            <a:extLst>
              <a:ext uri="{FF2B5EF4-FFF2-40B4-BE49-F238E27FC236}">
                <a16:creationId xmlns:a16="http://schemas.microsoft.com/office/drawing/2014/main" id="{7BC133A7-0F1A-F30B-36EC-DFCDF52BAC84}"/>
              </a:ext>
            </a:extLst>
          </p:cNvPr>
          <p:cNvSpPr/>
          <p:nvPr>
            <p:custDataLst>
              <p:tags r:id="rId5"/>
            </p:custDataLst>
          </p:nvPr>
        </p:nvSpPr>
        <p:spPr>
          <a:xfrm>
            <a:off x="2590800" y="6096000"/>
            <a:ext cx="6299200" cy="382594"/>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290252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3" descr="People's hands">
            <a:extLst>
              <a:ext uri="{FF2B5EF4-FFF2-40B4-BE49-F238E27FC236}">
                <a16:creationId xmlns:a16="http://schemas.microsoft.com/office/drawing/2014/main" id="{3473867A-FBFD-45C7-BD5B-FDE711A8E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 y="270020"/>
            <a:ext cx="9144000" cy="5143500"/>
          </a:xfrm>
          <a:prstGeom prst="rect">
            <a:avLst/>
          </a:prstGeom>
        </p:spPr>
      </p:pic>
      <p:sp>
        <p:nvSpPr>
          <p:cNvPr id="5" name="object 3" descr="Blue rectangle">
            <a:extLst>
              <a:ext uri="{FF2B5EF4-FFF2-40B4-BE49-F238E27FC236}">
                <a16:creationId xmlns:a16="http://schemas.microsoft.com/office/drawing/2014/main" id="{33BB357B-B238-4C43-8242-F33D9E1D4905}"/>
              </a:ext>
            </a:extLst>
          </p:cNvPr>
          <p:cNvSpPr/>
          <p:nvPr/>
        </p:nvSpPr>
        <p:spPr>
          <a:xfrm>
            <a:off x="-9444" y="269056"/>
            <a:ext cx="9142200" cy="51435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7" name="Oval 6" descr="Beige oval">
            <a:extLst>
              <a:ext uri="{FF2B5EF4-FFF2-40B4-BE49-F238E27FC236}">
                <a16:creationId xmlns:a16="http://schemas.microsoft.com/office/drawing/2014/main" id="{5E8475D7-5EB4-4E70-AD4D-D32B1FB40E6E}"/>
              </a:ext>
            </a:extLst>
          </p:cNvPr>
          <p:cNvSpPr/>
          <p:nvPr/>
        </p:nvSpPr>
        <p:spPr>
          <a:xfrm>
            <a:off x="9814678" y="5527824"/>
            <a:ext cx="199800" cy="199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itle 18">
            <a:extLst>
              <a:ext uri="{FF2B5EF4-FFF2-40B4-BE49-F238E27FC236}">
                <a16:creationId xmlns:a16="http://schemas.microsoft.com/office/drawing/2014/main" id="{592443CF-1BB0-4648-AEBA-9AFB75D72A99}"/>
              </a:ext>
            </a:extLst>
          </p:cNvPr>
          <p:cNvSpPr>
            <a:spLocks noGrp="1"/>
          </p:cNvSpPr>
          <p:nvPr>
            <p:ph type="title"/>
          </p:nvPr>
        </p:nvSpPr>
        <p:spPr bwMode="white">
          <a:xfrm>
            <a:off x="855677" y="-128220"/>
            <a:ext cx="8069710" cy="1269906"/>
          </a:xfrm>
        </p:spPr>
        <p:txBody>
          <a:bodyPr/>
          <a:lstStyle/>
          <a:p>
            <a:r>
              <a:rPr lang="en-US" dirty="0">
                <a:solidFill>
                  <a:schemeClr val="bg1"/>
                </a:solidFill>
              </a:rPr>
              <a:t>We are interacting with work how much?? (8760 hours)</a:t>
            </a:r>
            <a:endParaRPr lang="en-US" dirty="0"/>
          </a:p>
        </p:txBody>
      </p:sp>
      <p:sp>
        <p:nvSpPr>
          <p:cNvPr id="3" name="Slide Number Placeholder 2">
            <a:extLst>
              <a:ext uri="{FF2B5EF4-FFF2-40B4-BE49-F238E27FC236}">
                <a16:creationId xmlns:a16="http://schemas.microsoft.com/office/drawing/2014/main" id="{1F16D174-C1FB-4494-B78F-EFF7C645AE67}"/>
              </a:ext>
            </a:extLst>
          </p:cNvPr>
          <p:cNvSpPr>
            <a:spLocks noGrp="1"/>
          </p:cNvSpPr>
          <p:nvPr>
            <p:ph type="sldNum" sz="quarter" idx="12"/>
          </p:nvPr>
        </p:nvSpPr>
        <p:spPr>
          <a:xfrm>
            <a:off x="9755185" y="5488429"/>
            <a:ext cx="267837" cy="273844"/>
          </a:xfrm>
        </p:spPr>
        <p:txBody>
          <a:bodyPr/>
          <a:lstStyle/>
          <a:p>
            <a:fld id="{82EE24B5-652C-4DB5-B7C3-B5BBEC1280B1}" type="slidenum">
              <a:rPr lang="en-US" smtClean="0"/>
              <a:t>13</a:t>
            </a:fld>
            <a:endParaRPr lang="en-US" dirty="0"/>
          </a:p>
        </p:txBody>
      </p:sp>
      <p:sp>
        <p:nvSpPr>
          <p:cNvPr id="9" name="object 5" descr="Beige rectangle">
            <a:extLst>
              <a:ext uri="{FF2B5EF4-FFF2-40B4-BE49-F238E27FC236}">
                <a16:creationId xmlns:a16="http://schemas.microsoft.com/office/drawing/2014/main" id="{3C19A568-7E73-443A-A183-2C3EDA0087DF}"/>
              </a:ext>
            </a:extLst>
          </p:cNvPr>
          <p:cNvSpPr/>
          <p:nvPr/>
        </p:nvSpPr>
        <p:spPr bwMode="white">
          <a:xfrm flipV="1">
            <a:off x="1015068" y="679508"/>
            <a:ext cx="7633981" cy="9232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sz="1350" dirty="0"/>
          </a:p>
        </p:txBody>
      </p:sp>
      <p:graphicFrame>
        <p:nvGraphicFramePr>
          <p:cNvPr id="10" name="Content Placeholder 24" descr="Chart">
            <a:extLst>
              <a:ext uri="{FF2B5EF4-FFF2-40B4-BE49-F238E27FC236}">
                <a16:creationId xmlns:a16="http://schemas.microsoft.com/office/drawing/2014/main" id="{4AF4332F-83BC-4DC5-9516-227508BC570F}"/>
              </a:ext>
            </a:extLst>
          </p:cNvPr>
          <p:cNvGraphicFramePr>
            <a:graphicFrameLocks/>
          </p:cNvGraphicFramePr>
          <p:nvPr>
            <p:extLst>
              <p:ext uri="{D42A27DB-BD31-4B8C-83A1-F6EECF244321}">
                <p14:modId xmlns:p14="http://schemas.microsoft.com/office/powerpoint/2010/main" val="109552467"/>
              </p:ext>
            </p:extLst>
          </p:nvPr>
        </p:nvGraphicFramePr>
        <p:xfrm>
          <a:off x="1372437" y="1000016"/>
          <a:ext cx="6442745" cy="41843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19">
            <a:extLst>
              <a:ext uri="{FF2B5EF4-FFF2-40B4-BE49-F238E27FC236}">
                <a16:creationId xmlns:a16="http://schemas.microsoft.com/office/drawing/2014/main" id="{517199F2-B87E-A174-76F1-443E55884BB7}"/>
              </a:ext>
            </a:extLst>
          </p:cNvPr>
          <p:cNvGraphicFramePr>
            <a:graphicFrameLocks noGrp="1"/>
          </p:cNvGraphicFramePr>
          <p:nvPr>
            <p:extLst>
              <p:ext uri="{D42A27DB-BD31-4B8C-83A1-F6EECF244321}">
                <p14:modId xmlns:p14="http://schemas.microsoft.com/office/powerpoint/2010/main" val="2922983716"/>
              </p:ext>
            </p:extLst>
          </p:nvPr>
        </p:nvGraphicFramePr>
        <p:xfrm>
          <a:off x="1698214" y="5243256"/>
          <a:ext cx="5600208" cy="1547630"/>
        </p:xfrm>
        <a:graphic>
          <a:graphicData uri="http://schemas.openxmlformats.org/drawingml/2006/table">
            <a:tbl>
              <a:tblPr firstRow="1" bandRow="1">
                <a:tableStyleId>{5C22544A-7EE6-4342-B048-85BDC9FD1C3A}</a:tableStyleId>
              </a:tblPr>
              <a:tblGrid>
                <a:gridCol w="1430107">
                  <a:extLst>
                    <a:ext uri="{9D8B030D-6E8A-4147-A177-3AD203B41FA5}">
                      <a16:colId xmlns:a16="http://schemas.microsoft.com/office/drawing/2014/main" val="2515591972"/>
                    </a:ext>
                  </a:extLst>
                </a:gridCol>
                <a:gridCol w="4170101">
                  <a:extLst>
                    <a:ext uri="{9D8B030D-6E8A-4147-A177-3AD203B41FA5}">
                      <a16:colId xmlns:a16="http://schemas.microsoft.com/office/drawing/2014/main" val="943424344"/>
                    </a:ext>
                  </a:extLst>
                </a:gridCol>
              </a:tblGrid>
              <a:tr h="309526">
                <a:tc>
                  <a:txBody>
                    <a:bodyPr/>
                    <a:lstStyle/>
                    <a:p>
                      <a:r>
                        <a:rPr lang="en-US" b="0" dirty="0">
                          <a:solidFill>
                            <a:schemeClr val="tx1"/>
                          </a:solidFill>
                        </a:rPr>
                        <a:t>Work</a:t>
                      </a:r>
                    </a:p>
                  </a:txBody>
                  <a:tcPr/>
                </a:tc>
                <a:tc>
                  <a:txBody>
                    <a:bodyPr/>
                    <a:lstStyle/>
                    <a:p>
                      <a:r>
                        <a:rPr lang="en-US" b="0" dirty="0">
                          <a:solidFill>
                            <a:schemeClr val="tx1"/>
                          </a:solidFill>
                        </a:rPr>
                        <a:t>Assuming 40hrs per week for 52 weeks</a:t>
                      </a:r>
                    </a:p>
                  </a:txBody>
                  <a:tcPr/>
                </a:tc>
                <a:extLst>
                  <a:ext uri="{0D108BD9-81ED-4DB2-BD59-A6C34878D82A}">
                    <a16:rowId xmlns:a16="http://schemas.microsoft.com/office/drawing/2014/main" val="526437920"/>
                  </a:ext>
                </a:extLst>
              </a:tr>
              <a:tr h="309526">
                <a:tc>
                  <a:txBody>
                    <a:bodyPr/>
                    <a:lstStyle/>
                    <a:p>
                      <a:r>
                        <a:rPr lang="en-US" dirty="0"/>
                        <a:t>Church</a:t>
                      </a:r>
                    </a:p>
                  </a:txBody>
                  <a:tcPr/>
                </a:tc>
                <a:tc>
                  <a:txBody>
                    <a:bodyPr/>
                    <a:lstStyle/>
                    <a:p>
                      <a:r>
                        <a:rPr lang="en-US" dirty="0"/>
                        <a:t>Assuming 10 hours a week for 52 weeks</a:t>
                      </a:r>
                    </a:p>
                  </a:txBody>
                  <a:tcPr/>
                </a:tc>
                <a:extLst>
                  <a:ext uri="{0D108BD9-81ED-4DB2-BD59-A6C34878D82A}">
                    <a16:rowId xmlns:a16="http://schemas.microsoft.com/office/drawing/2014/main" val="2877122731"/>
                  </a:ext>
                </a:extLst>
              </a:tr>
              <a:tr h="309526">
                <a:tc>
                  <a:txBody>
                    <a:bodyPr/>
                    <a:lstStyle/>
                    <a:p>
                      <a:r>
                        <a:rPr lang="en-US" dirty="0"/>
                        <a:t>Sleep</a:t>
                      </a:r>
                    </a:p>
                  </a:txBody>
                  <a:tcPr/>
                </a:tc>
                <a:tc>
                  <a:txBody>
                    <a:bodyPr/>
                    <a:lstStyle/>
                    <a:p>
                      <a:r>
                        <a:rPr lang="en-US" dirty="0"/>
                        <a:t>Assuming 8 hours a day for 365 days</a:t>
                      </a:r>
                    </a:p>
                  </a:txBody>
                  <a:tcPr/>
                </a:tc>
                <a:extLst>
                  <a:ext uri="{0D108BD9-81ED-4DB2-BD59-A6C34878D82A}">
                    <a16:rowId xmlns:a16="http://schemas.microsoft.com/office/drawing/2014/main" val="482324094"/>
                  </a:ext>
                </a:extLst>
              </a:tr>
              <a:tr h="309526">
                <a:tc>
                  <a:txBody>
                    <a:bodyPr/>
                    <a:lstStyle/>
                    <a:p>
                      <a:r>
                        <a:rPr lang="en-US" dirty="0"/>
                        <a:t>Leisure</a:t>
                      </a:r>
                    </a:p>
                  </a:txBody>
                  <a:tcPr/>
                </a:tc>
                <a:tc>
                  <a:txBody>
                    <a:bodyPr/>
                    <a:lstStyle/>
                    <a:p>
                      <a:r>
                        <a:rPr lang="en-US" dirty="0"/>
                        <a:t>All other remaining time</a:t>
                      </a:r>
                    </a:p>
                  </a:txBody>
                  <a:tcPr/>
                </a:tc>
                <a:extLst>
                  <a:ext uri="{0D108BD9-81ED-4DB2-BD59-A6C34878D82A}">
                    <a16:rowId xmlns:a16="http://schemas.microsoft.com/office/drawing/2014/main" val="3252439170"/>
                  </a:ext>
                </a:extLst>
              </a:tr>
              <a:tr h="309526">
                <a:tc>
                  <a:txBody>
                    <a:bodyPr/>
                    <a:lstStyle/>
                    <a:p>
                      <a:r>
                        <a:rPr lang="en-US" dirty="0"/>
                        <a:t>Driving</a:t>
                      </a:r>
                    </a:p>
                  </a:txBody>
                  <a:tcPr/>
                </a:tc>
                <a:tc>
                  <a:txBody>
                    <a:bodyPr/>
                    <a:lstStyle/>
                    <a:p>
                      <a:r>
                        <a:rPr lang="en-US" dirty="0"/>
                        <a:t>Assuming 2 hours to and from work for 52 weeks</a:t>
                      </a:r>
                    </a:p>
                  </a:txBody>
                  <a:tcPr/>
                </a:tc>
                <a:extLst>
                  <a:ext uri="{0D108BD9-81ED-4DB2-BD59-A6C34878D82A}">
                    <a16:rowId xmlns:a16="http://schemas.microsoft.com/office/drawing/2014/main" val="377289744"/>
                  </a:ext>
                </a:extLst>
              </a:tr>
            </a:tbl>
          </a:graphicData>
        </a:graphic>
      </p:graphicFrame>
    </p:spTree>
    <p:extLst>
      <p:ext uri="{BB962C8B-B14F-4D97-AF65-F5344CB8AC3E}">
        <p14:creationId xmlns:p14="http://schemas.microsoft.com/office/powerpoint/2010/main" val="166281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0" descr="Two person handshake">
            <a:extLst>
              <a:ext uri="{FF2B5EF4-FFF2-40B4-BE49-F238E27FC236}">
                <a16:creationId xmlns:a16="http://schemas.microsoft.com/office/drawing/2014/main" id="{853EA810-002A-25B0-1A38-38AAEF812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594"/>
            <a:ext cx="9144000" cy="5143500"/>
          </a:xfrm>
          <a:prstGeom prst="rect">
            <a:avLst/>
          </a:prstGeom>
        </p:spPr>
      </p:pic>
      <p:sp>
        <p:nvSpPr>
          <p:cNvPr id="3" name="Slide Number Placeholder 2">
            <a:extLst>
              <a:ext uri="{FF2B5EF4-FFF2-40B4-BE49-F238E27FC236}">
                <a16:creationId xmlns:a16="http://schemas.microsoft.com/office/drawing/2014/main" id="{C2351522-D6A9-4849-85EE-913E456DD3E6}"/>
              </a:ext>
            </a:extLst>
          </p:cNvPr>
          <p:cNvSpPr>
            <a:spLocks noGrp="1"/>
          </p:cNvSpPr>
          <p:nvPr>
            <p:ph type="sldNum" sz="quarter" idx="12"/>
          </p:nvPr>
        </p:nvSpPr>
        <p:spPr/>
        <p:txBody>
          <a:bodyPr/>
          <a:lstStyle/>
          <a:p>
            <a:fld id="{82EE24B5-652C-4DB5-B7C3-B5BBEC1280B1}" type="slidenum">
              <a:rPr lang="en-US" smtClean="0"/>
              <a:t>14</a:t>
            </a:fld>
            <a:endParaRPr lang="en-US" dirty="0"/>
          </a:p>
        </p:txBody>
      </p:sp>
      <p:sp>
        <p:nvSpPr>
          <p:cNvPr id="9" name="object 3" descr="Blue rectangle">
            <a:extLst>
              <a:ext uri="{FF2B5EF4-FFF2-40B4-BE49-F238E27FC236}">
                <a16:creationId xmlns:a16="http://schemas.microsoft.com/office/drawing/2014/main" id="{9D0FE329-FC26-911F-8F5A-08274F7F31F1}"/>
              </a:ext>
            </a:extLst>
          </p:cNvPr>
          <p:cNvSpPr/>
          <p:nvPr/>
        </p:nvSpPr>
        <p:spPr>
          <a:xfrm>
            <a:off x="-11684" y="767594"/>
            <a:ext cx="9142200" cy="51435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6" name="object 18" descr="Beige rectangle">
            <a:extLst>
              <a:ext uri="{FF2B5EF4-FFF2-40B4-BE49-F238E27FC236}">
                <a16:creationId xmlns:a16="http://schemas.microsoft.com/office/drawing/2014/main" id="{7593E25A-C238-4F4D-B05B-996628D42B7D}"/>
              </a:ext>
            </a:extLst>
          </p:cNvPr>
          <p:cNvSpPr/>
          <p:nvPr/>
        </p:nvSpPr>
        <p:spPr>
          <a:xfrm>
            <a:off x="687001" y="583843"/>
            <a:ext cx="2808000" cy="0"/>
          </a:xfrm>
          <a:custGeom>
            <a:avLst/>
            <a:gdLst/>
            <a:ahLst/>
            <a:cxnLst/>
            <a:rect l="l" t="t" r="r" b="b"/>
            <a:pathLst>
              <a:path w="3218815">
                <a:moveTo>
                  <a:pt x="0" y="0"/>
                </a:moveTo>
                <a:lnTo>
                  <a:pt x="3218395" y="0"/>
                </a:lnTo>
              </a:path>
            </a:pathLst>
          </a:custGeom>
          <a:ln w="54863">
            <a:solidFill>
              <a:schemeClr val="accent1"/>
            </a:solidFill>
          </a:ln>
        </p:spPr>
        <p:txBody>
          <a:bodyPr wrap="square" lIns="0" tIns="0" rIns="0" bIns="0" rtlCol="0"/>
          <a:lstStyle/>
          <a:p>
            <a:endParaRPr lang="en-US" sz="1350" dirty="0"/>
          </a:p>
        </p:txBody>
      </p:sp>
      <p:sp>
        <p:nvSpPr>
          <p:cNvPr id="2" name="Title 1">
            <a:extLst>
              <a:ext uri="{FF2B5EF4-FFF2-40B4-BE49-F238E27FC236}">
                <a16:creationId xmlns:a16="http://schemas.microsoft.com/office/drawing/2014/main" id="{6C60760E-5794-42A9-8E56-3837F4FC7351}"/>
              </a:ext>
            </a:extLst>
          </p:cNvPr>
          <p:cNvSpPr>
            <a:spLocks noGrp="1"/>
          </p:cNvSpPr>
          <p:nvPr>
            <p:ph type="title"/>
          </p:nvPr>
        </p:nvSpPr>
        <p:spPr>
          <a:xfrm>
            <a:off x="616066" y="49527"/>
            <a:ext cx="7886700" cy="633562"/>
          </a:xfrm>
        </p:spPr>
        <p:txBody>
          <a:bodyPr/>
          <a:lstStyle/>
          <a:p>
            <a:r>
              <a:rPr lang="en-US" dirty="0"/>
              <a:t>Class Schedule</a:t>
            </a:r>
          </a:p>
        </p:txBody>
      </p:sp>
      <p:graphicFrame>
        <p:nvGraphicFramePr>
          <p:cNvPr id="5" name="Table 4">
            <a:extLst>
              <a:ext uri="{FF2B5EF4-FFF2-40B4-BE49-F238E27FC236}">
                <a16:creationId xmlns:a16="http://schemas.microsoft.com/office/drawing/2014/main" id="{61FEB500-E2E4-2F06-0C20-7B596A15D1F5}"/>
              </a:ext>
            </a:extLst>
          </p:cNvPr>
          <p:cNvGraphicFramePr>
            <a:graphicFrameLocks noGrp="1"/>
          </p:cNvGraphicFramePr>
          <p:nvPr>
            <p:extLst>
              <p:ext uri="{D42A27DB-BD31-4B8C-83A1-F6EECF244321}">
                <p14:modId xmlns:p14="http://schemas.microsoft.com/office/powerpoint/2010/main" val="609263427"/>
              </p:ext>
            </p:extLst>
          </p:nvPr>
        </p:nvGraphicFramePr>
        <p:xfrm>
          <a:off x="335560" y="1118159"/>
          <a:ext cx="8533913" cy="4519237"/>
        </p:xfrm>
        <a:graphic>
          <a:graphicData uri="http://schemas.openxmlformats.org/drawingml/2006/table">
            <a:tbl>
              <a:tblPr/>
              <a:tblGrid>
                <a:gridCol w="502795">
                  <a:extLst>
                    <a:ext uri="{9D8B030D-6E8A-4147-A177-3AD203B41FA5}">
                      <a16:colId xmlns:a16="http://schemas.microsoft.com/office/drawing/2014/main" val="1830114380"/>
                    </a:ext>
                  </a:extLst>
                </a:gridCol>
                <a:gridCol w="1440438">
                  <a:extLst>
                    <a:ext uri="{9D8B030D-6E8A-4147-A177-3AD203B41FA5}">
                      <a16:colId xmlns:a16="http://schemas.microsoft.com/office/drawing/2014/main" val="1175994005"/>
                    </a:ext>
                  </a:extLst>
                </a:gridCol>
                <a:gridCol w="3224385">
                  <a:extLst>
                    <a:ext uri="{9D8B030D-6E8A-4147-A177-3AD203B41FA5}">
                      <a16:colId xmlns:a16="http://schemas.microsoft.com/office/drawing/2014/main" val="1451010130"/>
                    </a:ext>
                  </a:extLst>
                </a:gridCol>
                <a:gridCol w="2279173">
                  <a:extLst>
                    <a:ext uri="{9D8B030D-6E8A-4147-A177-3AD203B41FA5}">
                      <a16:colId xmlns:a16="http://schemas.microsoft.com/office/drawing/2014/main" val="3693363653"/>
                    </a:ext>
                  </a:extLst>
                </a:gridCol>
                <a:gridCol w="1087122">
                  <a:extLst>
                    <a:ext uri="{9D8B030D-6E8A-4147-A177-3AD203B41FA5}">
                      <a16:colId xmlns:a16="http://schemas.microsoft.com/office/drawing/2014/main" val="2207843806"/>
                    </a:ext>
                  </a:extLst>
                </a:gridCol>
              </a:tblGrid>
              <a:tr h="335352">
                <a:tc>
                  <a:txBody>
                    <a:bodyPr/>
                    <a:lstStyle/>
                    <a:p>
                      <a:pPr algn="ctr" fontAlgn="b"/>
                      <a:r>
                        <a:rPr lang="en-US" sz="1100" b="1" i="0" u="none" strike="noStrike">
                          <a:solidFill>
                            <a:srgbClr val="000000"/>
                          </a:solidFill>
                          <a:effectLst/>
                          <a:latin typeface="Calibri" panose="020F0502020204030204" pitchFamily="34" charset="0"/>
                        </a:rPr>
                        <a:t>Lesson </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Theme</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Title </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Date </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Teacher</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925942"/>
                  </a:ext>
                </a:extLst>
              </a:tr>
              <a:tr h="319383">
                <a:tc>
                  <a:txBody>
                    <a:bodyPr/>
                    <a:lstStyle/>
                    <a:p>
                      <a:pPr algn="ctr" fontAlgn="b"/>
                      <a:r>
                        <a:rPr lang="en-US" sz="1100" b="0" i="0" u="none" strike="noStrike">
                          <a:solidFill>
                            <a:srgbClr val="000000"/>
                          </a:solidFill>
                          <a:effectLst/>
                          <a:latin typeface="Calibri" panose="020F0502020204030204" pitchFamily="34" charset="0"/>
                        </a:rPr>
                        <a:t>1</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Introduction</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Introduction – A Biblical Subject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Sunday, December 4,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5002228"/>
                  </a:ext>
                </a:extLst>
              </a:tr>
              <a:tr h="319383">
                <a:tc>
                  <a:txBody>
                    <a:bodyPr/>
                    <a:lstStyle/>
                    <a:p>
                      <a:pPr algn="ctr" fontAlgn="b"/>
                      <a:r>
                        <a:rPr lang="en-US" sz="1100" b="0" i="0" u="none" strike="noStrike">
                          <a:solidFill>
                            <a:srgbClr val="000000"/>
                          </a:solidFill>
                          <a:effectLst/>
                          <a:latin typeface="Calibri" panose="020F0502020204030204" pitchFamily="34" charset="0"/>
                        </a:rPr>
                        <a:t>2</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sz="1100" b="1" i="0" u="none" strike="noStrike">
                          <a:solidFill>
                            <a:srgbClr val="000000"/>
                          </a:solidFill>
                          <a:effectLst/>
                          <a:latin typeface="Calibri" panose="020F0502020204030204" pitchFamily="34" charset="0"/>
                        </a:rPr>
                        <a:t>Biblical Foundation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1" i="0" u="none" strike="noStrike" dirty="0">
                          <a:solidFill>
                            <a:srgbClr val="000000"/>
                          </a:solidFill>
                          <a:effectLst/>
                          <a:latin typeface="Calibri" panose="020F0502020204030204" pitchFamily="34" charset="0"/>
                        </a:rPr>
                        <a:t>Our Viewpoint – Work Unto God Not Unto Men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1" i="0" u="none" strike="noStrike">
                          <a:solidFill>
                            <a:srgbClr val="000000"/>
                          </a:solidFill>
                          <a:effectLst/>
                          <a:latin typeface="Calibri" panose="020F0502020204030204" pitchFamily="34" charset="0"/>
                        </a:rPr>
                        <a:t>Wednesday, December 7,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21169038"/>
                  </a:ext>
                </a:extLst>
              </a:tr>
              <a:tr h="319383">
                <a:tc>
                  <a:txBody>
                    <a:bodyPr/>
                    <a:lstStyle/>
                    <a:p>
                      <a:pPr algn="ctr" fontAlgn="b"/>
                      <a:r>
                        <a:rPr lang="en-US" sz="1100" b="0" i="0" u="none" strike="noStrike">
                          <a:solidFill>
                            <a:srgbClr val="000000"/>
                          </a:solidFill>
                          <a:effectLst/>
                          <a:latin typeface="Calibri" panose="020F0502020204030204" pitchFamily="34" charset="0"/>
                        </a:rPr>
                        <a:t>3</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God’s Viewpoint of Our Work</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Sunday, December 11,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91212846"/>
                  </a:ext>
                </a:extLst>
              </a:tr>
              <a:tr h="319383">
                <a:tc>
                  <a:txBody>
                    <a:bodyPr/>
                    <a:lstStyle/>
                    <a:p>
                      <a:pPr algn="ctr" fontAlgn="b"/>
                      <a:r>
                        <a:rPr lang="en-US" sz="1100" b="0" i="0" u="none" strike="noStrike">
                          <a:solidFill>
                            <a:srgbClr val="000000"/>
                          </a:solidFill>
                          <a:effectLst/>
                          <a:latin typeface="Calibri" panose="020F0502020204030204" pitchFamily="34" charset="0"/>
                        </a:rPr>
                        <a:t>4</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Viewpoint of Others – Working as Godly Examples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Wednesday, December 14,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9664111"/>
                  </a:ext>
                </a:extLst>
              </a:tr>
              <a:tr h="319383">
                <a:tc>
                  <a:txBody>
                    <a:bodyPr/>
                    <a:lstStyle/>
                    <a:p>
                      <a:pPr algn="ctr" fontAlgn="b"/>
                      <a:r>
                        <a:rPr lang="en-US" sz="1100" b="0" i="0" u="none" strike="noStrike">
                          <a:solidFill>
                            <a:srgbClr val="000000"/>
                          </a:solidFill>
                          <a:effectLst/>
                          <a:latin typeface="Calibri" panose="020F0502020204030204" pitchFamily="34" charset="0"/>
                        </a:rPr>
                        <a:t>5</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sz="1100" b="1" i="0" u="none" strike="noStrike" dirty="0">
                          <a:solidFill>
                            <a:srgbClr val="000000"/>
                          </a:solidFill>
                          <a:effectLst/>
                          <a:latin typeface="Calibri" panose="020F0502020204030204" pitchFamily="34" charset="0"/>
                        </a:rPr>
                        <a:t>Issues with the Pursuit and Achievement of Success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Pride and Competition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Sunday, December 18,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34618153"/>
                  </a:ext>
                </a:extLst>
              </a:tr>
              <a:tr h="319383">
                <a:tc>
                  <a:txBody>
                    <a:bodyPr/>
                    <a:lstStyle/>
                    <a:p>
                      <a:pPr algn="ctr" fontAlgn="b"/>
                      <a:r>
                        <a:rPr lang="en-US" sz="1100" b="0" i="0" u="none" strike="noStrike">
                          <a:solidFill>
                            <a:srgbClr val="000000"/>
                          </a:solidFill>
                          <a:effectLst/>
                          <a:latin typeface="Calibri" panose="020F0502020204030204" pitchFamily="34" charset="0"/>
                        </a:rPr>
                        <a:t>6</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Materialism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a:solidFill>
                            <a:srgbClr val="000000"/>
                          </a:solidFill>
                          <a:effectLst/>
                          <a:latin typeface="Calibri" panose="020F0502020204030204" pitchFamily="34" charset="0"/>
                        </a:rPr>
                        <a:t>Wednesday, December 21,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dirty="0">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40633340"/>
                  </a:ext>
                </a:extLst>
              </a:tr>
              <a:tr h="351289">
                <a:tc>
                  <a:txBody>
                    <a:bodyPr/>
                    <a:lstStyle/>
                    <a:p>
                      <a:pPr algn="ctr" fontAlgn="b"/>
                      <a:r>
                        <a:rPr lang="en-US" sz="1100" b="0" i="0" u="none" strike="noStrike">
                          <a:solidFill>
                            <a:srgbClr val="000000"/>
                          </a:solidFill>
                          <a:effectLst/>
                          <a:latin typeface="Calibri" panose="020F0502020204030204" pitchFamily="34" charset="0"/>
                        </a:rPr>
                        <a:t>7</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Misplaced Priorities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a:solidFill>
                            <a:srgbClr val="000000"/>
                          </a:solidFill>
                          <a:effectLst/>
                          <a:latin typeface="Calibri" panose="020F0502020204030204" pitchFamily="34" charset="0"/>
                        </a:rPr>
                        <a:t>Wednesday, December 28,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0122075"/>
                  </a:ext>
                </a:extLst>
              </a:tr>
              <a:tr h="319383">
                <a:tc>
                  <a:txBody>
                    <a:bodyPr/>
                    <a:lstStyle/>
                    <a:p>
                      <a:pPr algn="ctr" fontAlgn="b"/>
                      <a:r>
                        <a:rPr lang="en-US" sz="1100" b="0" i="0" u="none" strike="noStrike">
                          <a:solidFill>
                            <a:srgbClr val="000000"/>
                          </a:solidFill>
                          <a:effectLst/>
                          <a:latin typeface="Calibri" panose="020F0502020204030204" pitchFamily="34" charset="0"/>
                        </a:rPr>
                        <a:t>8</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1100" b="1" i="0" u="none" strike="noStrike" dirty="0">
                          <a:solidFill>
                            <a:srgbClr val="000000"/>
                          </a:solidFill>
                          <a:effectLst/>
                          <a:latin typeface="Calibri" panose="020F0502020204030204" pitchFamily="34" charset="0"/>
                        </a:rPr>
                        <a:t>Issues with Workplace Adversity and Failure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Bitterness and Resentment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dirty="0">
                          <a:solidFill>
                            <a:srgbClr val="000000"/>
                          </a:solidFill>
                          <a:effectLst/>
                          <a:latin typeface="Calibri" panose="020F0502020204030204" pitchFamily="34" charset="0"/>
                        </a:rPr>
                        <a:t>Sunday, January 1,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295106524"/>
                  </a:ext>
                </a:extLst>
              </a:tr>
              <a:tr h="319383">
                <a:tc>
                  <a:txBody>
                    <a:bodyPr/>
                    <a:lstStyle/>
                    <a:p>
                      <a:pPr algn="ctr" fontAlgn="b"/>
                      <a:r>
                        <a:rPr lang="en-US" sz="1100" b="0" i="0" u="none" strike="noStrike" dirty="0">
                          <a:solidFill>
                            <a:srgbClr val="000000"/>
                          </a:solidFill>
                          <a:effectLst/>
                          <a:latin typeface="Calibri" panose="020F0502020204030204" pitchFamily="34" charset="0"/>
                        </a:rPr>
                        <a:t>9</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Discouragement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Wednesday, January 4,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59158177"/>
                  </a:ext>
                </a:extLst>
              </a:tr>
              <a:tr h="319383">
                <a:tc>
                  <a:txBody>
                    <a:bodyPr/>
                    <a:lstStyle/>
                    <a:p>
                      <a:pPr algn="ctr" fontAlgn="b"/>
                      <a:r>
                        <a:rPr lang="en-US" sz="1100" b="0" i="0" u="none" strike="noStrike">
                          <a:solidFill>
                            <a:srgbClr val="000000"/>
                          </a:solidFill>
                          <a:effectLst/>
                          <a:latin typeface="Calibri" panose="020F0502020204030204" pitchFamily="34" charset="0"/>
                        </a:rPr>
                        <a:t>10</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100" b="1" i="0" u="none" strike="noStrike" dirty="0">
                          <a:solidFill>
                            <a:srgbClr val="000000"/>
                          </a:solidFill>
                          <a:effectLst/>
                          <a:latin typeface="Calibri" panose="020F0502020204030204" pitchFamily="34" charset="0"/>
                        </a:rPr>
                        <a:t>Workplace Temptations and Challenges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Lying and Integrity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Sunday, January 8,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84145009"/>
                  </a:ext>
                </a:extLst>
              </a:tr>
              <a:tr h="319383">
                <a:tc>
                  <a:txBody>
                    <a:bodyPr/>
                    <a:lstStyle/>
                    <a:p>
                      <a:pPr algn="ctr" fontAlgn="b"/>
                      <a:r>
                        <a:rPr lang="en-US" sz="1100" b="0" i="0" u="none" strike="noStrike">
                          <a:solidFill>
                            <a:srgbClr val="000000"/>
                          </a:solidFill>
                          <a:effectLst/>
                          <a:latin typeface="Calibri" panose="020F0502020204030204" pitchFamily="34" charset="0"/>
                        </a:rPr>
                        <a:t>11</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Corporate and Peer Pressure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Calibri" panose="020F0502020204030204" pitchFamily="34" charset="0"/>
                        </a:rPr>
                        <a:t>Wednesday, January 11,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83448931"/>
                  </a:ext>
                </a:extLst>
              </a:tr>
              <a:tr h="319383">
                <a:tc>
                  <a:txBody>
                    <a:bodyPr/>
                    <a:lstStyle/>
                    <a:p>
                      <a:pPr algn="ctr" fontAlgn="b"/>
                      <a:r>
                        <a:rPr lang="en-US" sz="1100" b="0" i="0" u="none" strike="noStrike">
                          <a:solidFill>
                            <a:srgbClr val="000000"/>
                          </a:solidFill>
                          <a:effectLst/>
                          <a:latin typeface="Calibri" panose="020F0502020204030204" pitchFamily="34" charset="0"/>
                        </a:rPr>
                        <a:t>12</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Women in the Workplace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Sunday, January 15,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98712148"/>
                  </a:ext>
                </a:extLst>
              </a:tr>
              <a:tr h="319383">
                <a:tc>
                  <a:txBody>
                    <a:bodyPr/>
                    <a:lstStyle/>
                    <a:p>
                      <a:pPr algn="ctr" fontAlgn="b"/>
                      <a:r>
                        <a:rPr lang="en-US" sz="1100" b="0" i="0" u="none" strike="noStrike">
                          <a:solidFill>
                            <a:srgbClr val="000000"/>
                          </a:solidFill>
                          <a:effectLst/>
                          <a:latin typeface="Calibri" panose="020F0502020204030204" pitchFamily="34" charset="0"/>
                        </a:rPr>
                        <a:t>13</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Stress and Anxiety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Calibri" panose="020F0502020204030204" pitchFamily="34" charset="0"/>
                        </a:rPr>
                        <a:t>Wednesday, January 18,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89429424"/>
                  </a:ext>
                </a:extLst>
              </a:tr>
            </a:tbl>
          </a:graphicData>
        </a:graphic>
      </p:graphicFrame>
    </p:spTree>
    <p:extLst>
      <p:ext uri="{BB962C8B-B14F-4D97-AF65-F5344CB8AC3E}">
        <p14:creationId xmlns:p14="http://schemas.microsoft.com/office/powerpoint/2010/main" val="339509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09FCEC-2A1E-B235-7A02-993031DF8807}"/>
              </a:ext>
            </a:extLst>
          </p:cNvPr>
          <p:cNvSpPr>
            <a:spLocks noGrp="1"/>
          </p:cNvSpPr>
          <p:nvPr>
            <p:ph type="sldNum" sz="quarter" idx="12"/>
          </p:nvPr>
        </p:nvSpPr>
        <p:spPr/>
        <p:txBody>
          <a:bodyPr/>
          <a:lstStyle/>
          <a:p>
            <a:fld id="{82EE24B5-652C-4DB5-B7C3-B5BBEC1280B1}" type="slidenum">
              <a:rPr lang="en-US" noProof="0" smtClean="0"/>
              <a:t>15</a:t>
            </a:fld>
            <a:endParaRPr lang="en-US" noProof="0" dirty="0"/>
          </a:p>
        </p:txBody>
      </p:sp>
      <p:pic>
        <p:nvPicPr>
          <p:cNvPr id="4" name="Picture 3">
            <a:extLst>
              <a:ext uri="{FF2B5EF4-FFF2-40B4-BE49-F238E27FC236}">
                <a16:creationId xmlns:a16="http://schemas.microsoft.com/office/drawing/2014/main" id="{D9CE571F-DA19-93EA-A0B2-245CE7900101}"/>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6" name="Picture 5">
            <a:extLst>
              <a:ext uri="{FF2B5EF4-FFF2-40B4-BE49-F238E27FC236}">
                <a16:creationId xmlns:a16="http://schemas.microsoft.com/office/drawing/2014/main" id="{DCA22117-2245-9C49-3D94-EC0F466D2469}"/>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514600"/>
            <a:ext cx="1828800" cy="1828800"/>
          </a:xfrm>
          <a:prstGeom prst="rect">
            <a:avLst/>
          </a:prstGeom>
        </p:spPr>
      </p:pic>
      <p:sp>
        <p:nvSpPr>
          <p:cNvPr id="7" name="Rectangle 6">
            <a:extLst>
              <a:ext uri="{FF2B5EF4-FFF2-40B4-BE49-F238E27FC236}">
                <a16:creationId xmlns:a16="http://schemas.microsoft.com/office/drawing/2014/main" id="{1AA169EF-717A-9735-D7F4-F2D4757B3380}"/>
              </a:ext>
            </a:extLst>
          </p:cNvPr>
          <p:cNvSpPr/>
          <p:nvPr>
            <p:custDataLst>
              <p:tags r:id="rId4"/>
            </p:custDataLst>
          </p:nvPr>
        </p:nvSpPr>
        <p:spPr>
          <a:xfrm>
            <a:off x="2590800" y="2571750"/>
            <a:ext cx="6045200" cy="171450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5B5B5B"/>
                </a:solidFill>
              </a:rPr>
              <a:t>What Bible Verses come to mind when thinking about our jobs and what God tells us about work?</a:t>
            </a:r>
          </a:p>
        </p:txBody>
      </p:sp>
      <p:sp>
        <p:nvSpPr>
          <p:cNvPr id="8" name="Rectangle 7">
            <a:extLst>
              <a:ext uri="{FF2B5EF4-FFF2-40B4-BE49-F238E27FC236}">
                <a16:creationId xmlns:a16="http://schemas.microsoft.com/office/drawing/2014/main" id="{3F81172A-FCD1-49E1-C311-C89343528E62}"/>
              </a:ext>
            </a:extLst>
          </p:cNvPr>
          <p:cNvSpPr/>
          <p:nvPr>
            <p:custDataLst>
              <p:tags r:id="rId5"/>
            </p:custDataLst>
          </p:nvPr>
        </p:nvSpPr>
        <p:spPr>
          <a:xfrm>
            <a:off x="2590800" y="6096000"/>
            <a:ext cx="6299200" cy="382594"/>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286049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lue rectangle">
            <a:extLst>
              <a:ext uri="{FF2B5EF4-FFF2-40B4-BE49-F238E27FC236}">
                <a16:creationId xmlns:a16="http://schemas.microsoft.com/office/drawing/2014/main" id="{7D87B918-371C-4B31-9C7A-1D9A08C8A3BB}"/>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a:stretch/>
        </p:blipFill>
        <p:spPr>
          <a:xfrm>
            <a:off x="0" y="857250"/>
            <a:ext cx="9144000" cy="5143500"/>
          </a:xfrm>
        </p:spPr>
      </p:pic>
      <p:sp>
        <p:nvSpPr>
          <p:cNvPr id="8" name="object 3" descr="Blue rectangle">
            <a:extLst>
              <a:ext uri="{FF2B5EF4-FFF2-40B4-BE49-F238E27FC236}">
                <a16:creationId xmlns:a16="http://schemas.microsoft.com/office/drawing/2014/main" id="{A277388B-76FD-44C4-B506-F8A157E57C65}"/>
              </a:ext>
            </a:extLst>
          </p:cNvPr>
          <p:cNvSpPr/>
          <p:nvPr/>
        </p:nvSpPr>
        <p:spPr>
          <a:xfrm>
            <a:off x="1800" y="857250"/>
            <a:ext cx="9142200" cy="51435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9" name="Oval 8" descr="Beige oval">
            <a:extLst>
              <a:ext uri="{FF2B5EF4-FFF2-40B4-BE49-F238E27FC236}">
                <a16:creationId xmlns:a16="http://schemas.microsoft.com/office/drawing/2014/main" id="{1191A09B-8CB4-416A-B1F9-ABC3B476DE1F}"/>
              </a:ext>
            </a:extLst>
          </p:cNvPr>
          <p:cNvSpPr/>
          <p:nvPr/>
        </p:nvSpPr>
        <p:spPr>
          <a:xfrm>
            <a:off x="9814678" y="5527824"/>
            <a:ext cx="199800" cy="199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04D00B79-44BB-4D5F-B51D-2270A854D77A}"/>
              </a:ext>
            </a:extLst>
          </p:cNvPr>
          <p:cNvSpPr>
            <a:spLocks noGrp="1"/>
          </p:cNvSpPr>
          <p:nvPr>
            <p:ph type="title"/>
          </p:nvPr>
        </p:nvSpPr>
        <p:spPr bwMode="white">
          <a:xfrm>
            <a:off x="244585" y="1084996"/>
            <a:ext cx="7886700" cy="994172"/>
          </a:xfrm>
        </p:spPr>
        <p:txBody>
          <a:bodyPr/>
          <a:lstStyle/>
          <a:p>
            <a:r>
              <a:rPr lang="en-US" dirty="0">
                <a:solidFill>
                  <a:schemeClr val="bg1"/>
                </a:solidFill>
              </a:rPr>
              <a:t>Verses related to our study</a:t>
            </a:r>
            <a:endParaRPr lang="en-US" dirty="0"/>
          </a:p>
        </p:txBody>
      </p:sp>
      <p:sp>
        <p:nvSpPr>
          <p:cNvPr id="5" name="Slide Number Placeholder 4">
            <a:extLst>
              <a:ext uri="{FF2B5EF4-FFF2-40B4-BE49-F238E27FC236}">
                <a16:creationId xmlns:a16="http://schemas.microsoft.com/office/drawing/2014/main" id="{CDF3C1EE-D9A0-406A-9A3A-75C82527E0DC}"/>
              </a:ext>
            </a:extLst>
          </p:cNvPr>
          <p:cNvSpPr>
            <a:spLocks noGrp="1"/>
          </p:cNvSpPr>
          <p:nvPr>
            <p:ph type="sldNum" sz="quarter" idx="12"/>
          </p:nvPr>
        </p:nvSpPr>
        <p:spPr/>
        <p:txBody>
          <a:bodyPr/>
          <a:lstStyle/>
          <a:p>
            <a:fld id="{82EE24B5-652C-4DB5-B7C3-B5BBEC1280B1}" type="slidenum">
              <a:rPr lang="en-US" smtClean="0"/>
              <a:t>16</a:t>
            </a:fld>
            <a:endParaRPr lang="en-US" dirty="0"/>
          </a:p>
        </p:txBody>
      </p:sp>
      <p:graphicFrame>
        <p:nvGraphicFramePr>
          <p:cNvPr id="13" name="Content Placeholder 12" descr="Table">
            <a:extLst>
              <a:ext uri="{FF2B5EF4-FFF2-40B4-BE49-F238E27FC236}">
                <a16:creationId xmlns:a16="http://schemas.microsoft.com/office/drawing/2014/main" id="{1D6AB21B-0AB3-44DD-AD8E-D2EDD77DEA42}"/>
              </a:ext>
            </a:extLst>
          </p:cNvPr>
          <p:cNvGraphicFramePr>
            <a:graphicFrameLocks noGrp="1"/>
          </p:cNvGraphicFramePr>
          <p:nvPr>
            <p:ph sz="half" idx="4294967295"/>
            <p:extLst>
              <p:ext uri="{D42A27DB-BD31-4B8C-83A1-F6EECF244321}">
                <p14:modId xmlns:p14="http://schemas.microsoft.com/office/powerpoint/2010/main" val="1511672278"/>
              </p:ext>
            </p:extLst>
          </p:nvPr>
        </p:nvGraphicFramePr>
        <p:xfrm>
          <a:off x="199972" y="2095620"/>
          <a:ext cx="1570964" cy="3051809"/>
        </p:xfrm>
        <a:graphic>
          <a:graphicData uri="http://schemas.openxmlformats.org/drawingml/2006/table">
            <a:tbl>
              <a:tblPr firstRow="1" bandRow="1">
                <a:tableStyleId>{5C22544A-7EE6-4342-B048-85BDC9FD1C3A}</a:tableStyleId>
              </a:tblPr>
              <a:tblGrid>
                <a:gridCol w="1570964">
                  <a:extLst>
                    <a:ext uri="{9D8B030D-6E8A-4147-A177-3AD203B41FA5}">
                      <a16:colId xmlns:a16="http://schemas.microsoft.com/office/drawing/2014/main" val="3572385518"/>
                    </a:ext>
                  </a:extLst>
                </a:gridCol>
              </a:tblGrid>
              <a:tr h="421694">
                <a:tc>
                  <a:txBody>
                    <a:bodyPr/>
                    <a:lstStyle/>
                    <a:p>
                      <a:pPr algn="ctr"/>
                      <a:r>
                        <a:rPr lang="en-US" sz="2300" b="1" dirty="0">
                          <a:solidFill>
                            <a:schemeClr val="accent1"/>
                          </a:solidFill>
                          <a:latin typeface="+mj-lt"/>
                        </a:rPr>
                        <a:t>Prov 16:3</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120738"/>
                  </a:ext>
                </a:extLst>
              </a:tr>
              <a:tr h="2630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25" normalizeH="0" baseline="0" noProof="0" dirty="0">
                          <a:ln>
                            <a:noFill/>
                          </a:ln>
                          <a:solidFill>
                            <a:srgbClr val="64B2C1">
                              <a:lumMod val="20000"/>
                              <a:lumOff val="80000"/>
                            </a:srgbClr>
                          </a:solidFill>
                          <a:effectLst/>
                          <a:uLnTx/>
                          <a:uFillTx/>
                          <a:latin typeface="+mn-lt"/>
                          <a:ea typeface="+mn-ea"/>
                          <a:cs typeface="Arial"/>
                        </a:rPr>
                        <a:t>Commit your works to the LORD, And your thoughts will be established.</a:t>
                      </a:r>
                      <a:endParaRPr kumimoji="0" lang="en-US" sz="1400" b="0" i="1" u="none" strike="noStrike" kern="1200" cap="none" spc="-25" normalizeH="0" baseline="0" noProof="0" dirty="0">
                        <a:ln>
                          <a:noFill/>
                        </a:ln>
                        <a:solidFill>
                          <a:srgbClr val="64B2C1">
                            <a:lumMod val="20000"/>
                            <a:lumOff val="80000"/>
                          </a:srgbClr>
                        </a:solidFill>
                        <a:effectLst/>
                        <a:uLnTx/>
                        <a:uFillTx/>
                        <a:latin typeface="Arial "/>
                        <a:ea typeface="+mn-ea"/>
                        <a:cs typeface="Arial"/>
                      </a:endParaRP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5001753"/>
                  </a:ext>
                </a:extLst>
              </a:tr>
            </a:tbl>
          </a:graphicData>
        </a:graphic>
      </p:graphicFrame>
      <p:sp>
        <p:nvSpPr>
          <p:cNvPr id="11" name="object 5" descr="Beige rectangle">
            <a:extLst>
              <a:ext uri="{FF2B5EF4-FFF2-40B4-BE49-F238E27FC236}">
                <a16:creationId xmlns:a16="http://schemas.microsoft.com/office/drawing/2014/main" id="{B07BA1F9-2C19-4C07-B29B-18B9FBCC4755}"/>
              </a:ext>
            </a:extLst>
          </p:cNvPr>
          <p:cNvSpPr/>
          <p:nvPr/>
        </p:nvSpPr>
        <p:spPr bwMode="white">
          <a:xfrm>
            <a:off x="266088" y="1850672"/>
            <a:ext cx="5430036" cy="45719"/>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sz="1350" dirty="0"/>
          </a:p>
        </p:txBody>
      </p:sp>
      <p:sp>
        <p:nvSpPr>
          <p:cNvPr id="10" name="Rectangle 9">
            <a:extLst>
              <a:ext uri="{FF2B5EF4-FFF2-40B4-BE49-F238E27FC236}">
                <a16:creationId xmlns:a16="http://schemas.microsoft.com/office/drawing/2014/main" id="{C81554E6-FFC7-4D10-8E15-D72915B89452}"/>
              </a:ext>
            </a:extLst>
          </p:cNvPr>
          <p:cNvSpPr/>
          <p:nvPr/>
        </p:nvSpPr>
        <p:spPr>
          <a:xfrm>
            <a:off x="3098951" y="5287229"/>
            <a:ext cx="2711205" cy="485775"/>
          </a:xfrm>
          <a:prstGeom prst="rect">
            <a:avLst/>
          </a:prstGeom>
          <a:solidFill>
            <a:schemeClr val="accent1"/>
          </a:solidFill>
        </p:spPr>
        <p:txBody>
          <a:bodyPr wrap="square" anchor="ctr" anchorCtr="0">
            <a:noAutofit/>
          </a:bodyPr>
          <a:lstStyle/>
          <a:p>
            <a:pPr algn="ctr">
              <a:spcBef>
                <a:spcPts val="791"/>
              </a:spcBef>
            </a:pPr>
            <a:r>
              <a:rPr lang="en-US" sz="2250" dirty="0">
                <a:solidFill>
                  <a:schemeClr val="tx2"/>
                </a:solidFill>
                <a:latin typeface="+mj-lt"/>
              </a:rPr>
              <a:t>Verses in the Bible</a:t>
            </a:r>
          </a:p>
        </p:txBody>
      </p:sp>
      <p:graphicFrame>
        <p:nvGraphicFramePr>
          <p:cNvPr id="3" name="Content Placeholder 12" descr="Table">
            <a:extLst>
              <a:ext uri="{FF2B5EF4-FFF2-40B4-BE49-F238E27FC236}">
                <a16:creationId xmlns:a16="http://schemas.microsoft.com/office/drawing/2014/main" id="{6DBAAA84-82A1-0641-C425-84231A1064F8}"/>
              </a:ext>
            </a:extLst>
          </p:cNvPr>
          <p:cNvGraphicFramePr>
            <a:graphicFrameLocks/>
          </p:cNvGraphicFramePr>
          <p:nvPr>
            <p:extLst>
              <p:ext uri="{D42A27DB-BD31-4B8C-83A1-F6EECF244321}">
                <p14:modId xmlns:p14="http://schemas.microsoft.com/office/powerpoint/2010/main" val="1149146587"/>
              </p:ext>
            </p:extLst>
          </p:nvPr>
        </p:nvGraphicFramePr>
        <p:xfrm>
          <a:off x="1766956" y="2098893"/>
          <a:ext cx="1570964" cy="3051809"/>
        </p:xfrm>
        <a:graphic>
          <a:graphicData uri="http://schemas.openxmlformats.org/drawingml/2006/table">
            <a:tbl>
              <a:tblPr firstRow="1" bandRow="1">
                <a:tableStyleId>{5C22544A-7EE6-4342-B048-85BDC9FD1C3A}</a:tableStyleId>
              </a:tblPr>
              <a:tblGrid>
                <a:gridCol w="1570964">
                  <a:extLst>
                    <a:ext uri="{9D8B030D-6E8A-4147-A177-3AD203B41FA5}">
                      <a16:colId xmlns:a16="http://schemas.microsoft.com/office/drawing/2014/main" val="1440817424"/>
                    </a:ext>
                  </a:extLst>
                </a:gridCol>
              </a:tblGrid>
              <a:tr h="421729">
                <a:tc>
                  <a:txBody>
                    <a:bodyPr/>
                    <a:lstStyle/>
                    <a:p>
                      <a:pPr algn="ctr"/>
                      <a:r>
                        <a:rPr lang="en-US" sz="2300" b="1" dirty="0">
                          <a:solidFill>
                            <a:schemeClr val="accent1"/>
                          </a:solidFill>
                          <a:latin typeface="+mj-lt"/>
                        </a:rPr>
                        <a:t>Col 3:23</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120738"/>
                  </a:ext>
                </a:extLst>
              </a:tr>
              <a:tr h="263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25" normalizeH="0" baseline="0" noProof="0" dirty="0">
                          <a:ln>
                            <a:noFill/>
                          </a:ln>
                          <a:solidFill>
                            <a:srgbClr val="64B2C1">
                              <a:lumMod val="20000"/>
                              <a:lumOff val="80000"/>
                            </a:srgbClr>
                          </a:solidFill>
                          <a:effectLst/>
                          <a:uLnTx/>
                          <a:uFillTx/>
                          <a:latin typeface="+mn-lt"/>
                          <a:ea typeface="+mn-ea"/>
                          <a:cs typeface="Arial"/>
                        </a:rPr>
                        <a:t>And whatever you do, do it heartily, as to the Lord and not to men,</a:t>
                      </a:r>
                      <a:endParaRPr kumimoji="0" lang="en-US" sz="1400" b="0" i="1" u="none" strike="noStrike" kern="1200" cap="none" spc="-25" normalizeH="0" baseline="0" noProof="0" dirty="0">
                        <a:ln>
                          <a:noFill/>
                        </a:ln>
                        <a:solidFill>
                          <a:srgbClr val="64B2C1">
                            <a:lumMod val="20000"/>
                            <a:lumOff val="80000"/>
                          </a:srgbClr>
                        </a:solidFill>
                        <a:effectLst/>
                        <a:uLnTx/>
                        <a:uFillTx/>
                        <a:latin typeface="Arial "/>
                        <a:ea typeface="+mn-ea"/>
                        <a:cs typeface="Arial"/>
                      </a:endParaRP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5001753"/>
                  </a:ext>
                </a:extLst>
              </a:tr>
            </a:tbl>
          </a:graphicData>
        </a:graphic>
      </p:graphicFrame>
      <p:graphicFrame>
        <p:nvGraphicFramePr>
          <p:cNvPr id="4" name="Content Placeholder 12" descr="Table">
            <a:extLst>
              <a:ext uri="{FF2B5EF4-FFF2-40B4-BE49-F238E27FC236}">
                <a16:creationId xmlns:a16="http://schemas.microsoft.com/office/drawing/2014/main" id="{F053A931-70C5-9983-4F55-B39C02D96F53}"/>
              </a:ext>
            </a:extLst>
          </p:cNvPr>
          <p:cNvGraphicFramePr>
            <a:graphicFrameLocks/>
          </p:cNvGraphicFramePr>
          <p:nvPr>
            <p:extLst>
              <p:ext uri="{D42A27DB-BD31-4B8C-83A1-F6EECF244321}">
                <p14:modId xmlns:p14="http://schemas.microsoft.com/office/powerpoint/2010/main" val="2950666716"/>
              </p:ext>
            </p:extLst>
          </p:nvPr>
        </p:nvGraphicFramePr>
        <p:xfrm>
          <a:off x="3333940" y="2098894"/>
          <a:ext cx="1901219" cy="3051810"/>
        </p:xfrm>
        <a:graphic>
          <a:graphicData uri="http://schemas.openxmlformats.org/drawingml/2006/table">
            <a:tbl>
              <a:tblPr firstRow="1" bandRow="1">
                <a:tableStyleId>{5C22544A-7EE6-4342-B048-85BDC9FD1C3A}</a:tableStyleId>
              </a:tblPr>
              <a:tblGrid>
                <a:gridCol w="1901219">
                  <a:extLst>
                    <a:ext uri="{9D8B030D-6E8A-4147-A177-3AD203B41FA5}">
                      <a16:colId xmlns:a16="http://schemas.microsoft.com/office/drawing/2014/main" val="1835666774"/>
                    </a:ext>
                  </a:extLst>
                </a:gridCol>
              </a:tblGrid>
              <a:tr h="422910">
                <a:tc>
                  <a:txBody>
                    <a:bodyPr/>
                    <a:lstStyle/>
                    <a:p>
                      <a:pPr algn="ctr"/>
                      <a:r>
                        <a:rPr lang="en-US" sz="2300" b="1" dirty="0">
                          <a:solidFill>
                            <a:schemeClr val="accent1"/>
                          </a:solidFill>
                          <a:latin typeface="+mj-lt"/>
                        </a:rPr>
                        <a:t>Phil 2:14-15</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120738"/>
                  </a:ext>
                </a:extLst>
              </a:tr>
              <a:tr h="75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kern="1200" spc="-25" dirty="0">
                          <a:solidFill>
                            <a:schemeClr val="bg2">
                              <a:lumMod val="20000"/>
                              <a:lumOff val="80000"/>
                            </a:schemeClr>
                          </a:solidFill>
                          <a:latin typeface="+mn-lt"/>
                          <a:ea typeface="+mn-ea"/>
                          <a:cs typeface="Arial"/>
                        </a:rPr>
                        <a:t>Do all things without complaining and disputing, 15 that you may become blameless and harmless, children of God without fault in the midst of a crooked and perverse generation, among whom you shine as lights in the world,</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5001753"/>
                  </a:ext>
                </a:extLst>
              </a:tr>
            </a:tbl>
          </a:graphicData>
        </a:graphic>
      </p:graphicFrame>
      <p:graphicFrame>
        <p:nvGraphicFramePr>
          <p:cNvPr id="6" name="Content Placeholder 12" descr="Table">
            <a:extLst>
              <a:ext uri="{FF2B5EF4-FFF2-40B4-BE49-F238E27FC236}">
                <a16:creationId xmlns:a16="http://schemas.microsoft.com/office/drawing/2014/main" id="{A4AE5A7A-3948-8CDC-6FBD-AA7E9225E48B}"/>
              </a:ext>
            </a:extLst>
          </p:cNvPr>
          <p:cNvGraphicFramePr>
            <a:graphicFrameLocks/>
          </p:cNvGraphicFramePr>
          <p:nvPr>
            <p:extLst>
              <p:ext uri="{D42A27DB-BD31-4B8C-83A1-F6EECF244321}">
                <p14:modId xmlns:p14="http://schemas.microsoft.com/office/powerpoint/2010/main" val="2639249780"/>
              </p:ext>
            </p:extLst>
          </p:nvPr>
        </p:nvGraphicFramePr>
        <p:xfrm>
          <a:off x="5232063" y="2095620"/>
          <a:ext cx="1901219" cy="3051810"/>
        </p:xfrm>
        <a:graphic>
          <a:graphicData uri="http://schemas.openxmlformats.org/drawingml/2006/table">
            <a:tbl>
              <a:tblPr firstRow="1" bandRow="1">
                <a:tableStyleId>{5C22544A-7EE6-4342-B048-85BDC9FD1C3A}</a:tableStyleId>
              </a:tblPr>
              <a:tblGrid>
                <a:gridCol w="1901219">
                  <a:extLst>
                    <a:ext uri="{9D8B030D-6E8A-4147-A177-3AD203B41FA5}">
                      <a16:colId xmlns:a16="http://schemas.microsoft.com/office/drawing/2014/main" val="1835666774"/>
                    </a:ext>
                  </a:extLst>
                </a:gridCol>
              </a:tblGrid>
              <a:tr h="422910">
                <a:tc>
                  <a:txBody>
                    <a:bodyPr/>
                    <a:lstStyle/>
                    <a:p>
                      <a:pPr algn="ctr"/>
                      <a:r>
                        <a:rPr lang="en-US" sz="2200" b="1" dirty="0">
                          <a:solidFill>
                            <a:schemeClr val="accent1"/>
                          </a:solidFill>
                          <a:latin typeface="+mj-lt"/>
                        </a:rPr>
                        <a:t>1 The 4:11-12</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120738"/>
                  </a:ext>
                </a:extLst>
              </a:tr>
              <a:tr h="75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kern="1200" spc="-25" dirty="0">
                          <a:solidFill>
                            <a:schemeClr val="bg2">
                              <a:lumMod val="20000"/>
                              <a:lumOff val="80000"/>
                            </a:schemeClr>
                          </a:solidFill>
                          <a:latin typeface="+mn-lt"/>
                          <a:ea typeface="+mn-ea"/>
                          <a:cs typeface="Arial"/>
                        </a:rPr>
                        <a:t>and to make it your ambition to lead a quiet life: You should mind your own business and work with your hands, just as we told you, 12 so that your daily life may win the respect of outsiders and so that you will not be dependent on anybody.</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5001753"/>
                  </a:ext>
                </a:extLst>
              </a:tr>
            </a:tbl>
          </a:graphicData>
        </a:graphic>
      </p:graphicFrame>
      <p:graphicFrame>
        <p:nvGraphicFramePr>
          <p:cNvPr id="14" name="Content Placeholder 12" descr="Table">
            <a:extLst>
              <a:ext uri="{FF2B5EF4-FFF2-40B4-BE49-F238E27FC236}">
                <a16:creationId xmlns:a16="http://schemas.microsoft.com/office/drawing/2014/main" id="{610FBC5B-A8FC-1416-A5FF-7EA20C977F33}"/>
              </a:ext>
            </a:extLst>
          </p:cNvPr>
          <p:cNvGraphicFramePr>
            <a:graphicFrameLocks/>
          </p:cNvGraphicFramePr>
          <p:nvPr>
            <p:extLst>
              <p:ext uri="{D42A27DB-BD31-4B8C-83A1-F6EECF244321}">
                <p14:modId xmlns:p14="http://schemas.microsoft.com/office/powerpoint/2010/main" val="2323081703"/>
              </p:ext>
            </p:extLst>
          </p:nvPr>
        </p:nvGraphicFramePr>
        <p:xfrm>
          <a:off x="7139296" y="2095620"/>
          <a:ext cx="1901219" cy="3067050"/>
        </p:xfrm>
        <a:graphic>
          <a:graphicData uri="http://schemas.openxmlformats.org/drawingml/2006/table">
            <a:tbl>
              <a:tblPr firstRow="1" bandRow="1">
                <a:tableStyleId>{5C22544A-7EE6-4342-B048-85BDC9FD1C3A}</a:tableStyleId>
              </a:tblPr>
              <a:tblGrid>
                <a:gridCol w="1901219">
                  <a:extLst>
                    <a:ext uri="{9D8B030D-6E8A-4147-A177-3AD203B41FA5}">
                      <a16:colId xmlns:a16="http://schemas.microsoft.com/office/drawing/2014/main" val="1835666774"/>
                    </a:ext>
                  </a:extLst>
                </a:gridCol>
              </a:tblGrid>
              <a:tr h="422910">
                <a:tc>
                  <a:txBody>
                    <a:bodyPr/>
                    <a:lstStyle/>
                    <a:p>
                      <a:pPr algn="ctr"/>
                      <a:r>
                        <a:rPr lang="en-US" sz="2300" b="1" dirty="0">
                          <a:solidFill>
                            <a:schemeClr val="accent1"/>
                          </a:solidFill>
                          <a:latin typeface="+mj-lt"/>
                        </a:rPr>
                        <a:t>Titus 2:7-8</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120738"/>
                  </a:ext>
                </a:extLst>
              </a:tr>
              <a:tr h="75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kern="1200" spc="-25" dirty="0">
                          <a:solidFill>
                            <a:schemeClr val="bg2">
                              <a:lumMod val="20000"/>
                              <a:lumOff val="80000"/>
                            </a:schemeClr>
                          </a:solidFill>
                          <a:latin typeface="+mn-lt"/>
                          <a:ea typeface="+mn-ea"/>
                          <a:cs typeface="Arial"/>
                        </a:rPr>
                        <a:t>In everything set them an example by doing what is good. In your teaching show integrity, seriousness 8 and soundness of speech that cannot be condemned, so that those who oppose you may be ashamed because they have nothing bad to say about us.</a:t>
                      </a:r>
                    </a:p>
                  </a:txBody>
                  <a:tcPr marL="68580" marR="68580" marT="34290" marB="3429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5001753"/>
                  </a:ext>
                </a:extLst>
              </a:tr>
            </a:tbl>
          </a:graphicData>
        </a:graphic>
      </p:graphicFrame>
    </p:spTree>
    <p:extLst>
      <p:ext uri="{BB962C8B-B14F-4D97-AF65-F5344CB8AC3E}">
        <p14:creationId xmlns:p14="http://schemas.microsoft.com/office/powerpoint/2010/main" val="216536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1" y="857250"/>
            <a:ext cx="9144000" cy="51435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23" name="Oval 22" descr="Beige oval">
            <a:extLst>
              <a:ext uri="{FF2B5EF4-FFF2-40B4-BE49-F238E27FC236}">
                <a16:creationId xmlns:a16="http://schemas.microsoft.com/office/drawing/2014/main" id="{433945EE-A7C1-410E-BF29-F5CEA2F4F576}"/>
              </a:ext>
            </a:extLst>
          </p:cNvPr>
          <p:cNvSpPr/>
          <p:nvPr/>
        </p:nvSpPr>
        <p:spPr>
          <a:xfrm>
            <a:off x="9814678" y="5527824"/>
            <a:ext cx="199800" cy="199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6359627" y="2125273"/>
            <a:ext cx="2237799" cy="1441829"/>
          </a:xfrm>
        </p:spPr>
        <p:txBody>
          <a:bodyPr>
            <a:noAutofit/>
          </a:bodyPr>
          <a:lstStyle/>
          <a:p>
            <a:pPr marL="9525">
              <a:lnSpc>
                <a:spcPct val="120000"/>
              </a:lnSpc>
              <a:spcBef>
                <a:spcPts val="75"/>
              </a:spcBef>
            </a:pPr>
            <a:r>
              <a:rPr lang="en-US" sz="1425" b="1" dirty="0">
                <a:solidFill>
                  <a:schemeClr val="bg1"/>
                </a:solidFill>
              </a:rPr>
              <a:t>Decisions</a:t>
            </a:r>
          </a:p>
          <a:p>
            <a:pPr marR="3810">
              <a:lnSpc>
                <a:spcPct val="100000"/>
              </a:lnSpc>
              <a:spcBef>
                <a:spcPts val="450"/>
              </a:spcBef>
            </a:pPr>
            <a:r>
              <a:rPr lang="en-US" sz="1050" i="1" spc="-11" dirty="0">
                <a:solidFill>
                  <a:schemeClr val="bg2">
                    <a:lumMod val="20000"/>
                    <a:lumOff val="80000"/>
                  </a:schemeClr>
                </a:solidFill>
                <a:cs typeface="Arial"/>
              </a:rPr>
              <a:t>Make more goldy decisions while in the workplace by bringing God to work with us. </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3632527" y="2134375"/>
            <a:ext cx="2361724" cy="1441829"/>
          </a:xfrm>
        </p:spPr>
        <p:txBody>
          <a:bodyPr>
            <a:noAutofit/>
          </a:bodyPr>
          <a:lstStyle/>
          <a:p>
            <a:pPr marL="9525">
              <a:lnSpc>
                <a:spcPct val="120000"/>
              </a:lnSpc>
              <a:spcBef>
                <a:spcPts val="75"/>
              </a:spcBef>
            </a:pPr>
            <a:r>
              <a:rPr lang="en-US" sz="1425" b="1" dirty="0">
                <a:solidFill>
                  <a:schemeClr val="bg1"/>
                </a:solidFill>
              </a:rPr>
              <a:t>Identify &amp; Overcome</a:t>
            </a:r>
          </a:p>
          <a:p>
            <a:pPr marR="3810">
              <a:lnSpc>
                <a:spcPct val="100000"/>
              </a:lnSpc>
              <a:spcBef>
                <a:spcPts val="450"/>
              </a:spcBef>
            </a:pPr>
            <a:r>
              <a:rPr lang="en-US" sz="1050" i="1" spc="-11" dirty="0">
                <a:solidFill>
                  <a:schemeClr val="bg2">
                    <a:lumMod val="20000"/>
                    <a:lumOff val="80000"/>
                  </a:schemeClr>
                </a:solidFill>
                <a:cs typeface="Arial"/>
              </a:rPr>
              <a:t>Learn to identify the spiritual challenges in our own workplace and make a plan to overcome it.  </a:t>
            </a:r>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17</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613521" y="1131098"/>
            <a:ext cx="7886700" cy="994172"/>
          </a:xfrm>
        </p:spPr>
        <p:txBody>
          <a:bodyPr/>
          <a:lstStyle/>
          <a:p>
            <a:r>
              <a:rPr lang="en-US" dirty="0">
                <a:solidFill>
                  <a:schemeClr val="bg1"/>
                </a:solidFill>
              </a:rPr>
              <a:t>OUR GOALS</a:t>
            </a:r>
            <a:endParaRPr lang="en-US" dirty="0"/>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002810" y="2134373"/>
            <a:ext cx="2361724" cy="1609972"/>
          </a:xfrm>
        </p:spPr>
        <p:txBody>
          <a:bodyPr>
            <a:noAutofit/>
          </a:bodyPr>
          <a:lstStyle/>
          <a:p>
            <a:pPr marL="9525">
              <a:lnSpc>
                <a:spcPct val="120000"/>
              </a:lnSpc>
              <a:spcBef>
                <a:spcPts val="75"/>
              </a:spcBef>
            </a:pPr>
            <a:r>
              <a:rPr lang="en-US" sz="1425" b="1" dirty="0">
                <a:solidFill>
                  <a:schemeClr val="bg1"/>
                </a:solidFill>
              </a:rPr>
              <a:t>God’s Glory</a:t>
            </a:r>
          </a:p>
          <a:p>
            <a:pPr marR="3810">
              <a:lnSpc>
                <a:spcPct val="100000"/>
              </a:lnSpc>
              <a:spcBef>
                <a:spcPts val="450"/>
              </a:spcBef>
            </a:pPr>
            <a:r>
              <a:rPr lang="en-US" sz="1050" i="1" spc="-11" dirty="0">
                <a:solidFill>
                  <a:schemeClr val="bg2">
                    <a:lumMod val="20000"/>
                    <a:lumOff val="80000"/>
                  </a:schemeClr>
                </a:solidFill>
                <a:cs typeface="Arial"/>
              </a:rPr>
              <a:t>Have a continuous mentality that we are working for God’s glory rather than our own.  Meaning every phase or pillar of our life, the will of Christ should be in it.  </a:t>
            </a:r>
            <a:endParaRPr lang="en-US" sz="1350" i="1" spc="-11"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6359631" y="3744348"/>
            <a:ext cx="2361724" cy="1441829"/>
          </a:xfrm>
        </p:spPr>
        <p:txBody>
          <a:bodyPr>
            <a:noAutofit/>
          </a:bodyPr>
          <a:lstStyle/>
          <a:p>
            <a:pPr marL="9525">
              <a:lnSpc>
                <a:spcPct val="120000"/>
              </a:lnSpc>
              <a:spcBef>
                <a:spcPts val="75"/>
              </a:spcBef>
            </a:pPr>
            <a:r>
              <a:rPr lang="en-US" sz="1425" b="1" dirty="0">
                <a:solidFill>
                  <a:schemeClr val="bg1"/>
                </a:solidFill>
              </a:rPr>
              <a:t>Seek guidance in Scripture</a:t>
            </a:r>
          </a:p>
          <a:p>
            <a:pPr marR="3810">
              <a:lnSpc>
                <a:spcPct val="100000"/>
              </a:lnSpc>
              <a:spcBef>
                <a:spcPts val="450"/>
              </a:spcBef>
            </a:pPr>
            <a:r>
              <a:rPr lang="en-US" sz="1050" i="1" spc="-11" dirty="0">
                <a:solidFill>
                  <a:schemeClr val="bg2">
                    <a:lumMod val="20000"/>
                    <a:lumOff val="80000"/>
                  </a:schemeClr>
                </a:solidFill>
                <a:cs typeface="Arial"/>
              </a:rPr>
              <a:t>There is no situation you will ever face at work or any other setting that is not spoken to in the Bible. We need to learn to use it before taking action and not use it to validate a decision we have already made.  </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3632527" y="3744348"/>
            <a:ext cx="2459138" cy="1441829"/>
          </a:xfrm>
        </p:spPr>
        <p:txBody>
          <a:bodyPr>
            <a:noAutofit/>
          </a:bodyPr>
          <a:lstStyle/>
          <a:p>
            <a:pPr marL="9525">
              <a:lnSpc>
                <a:spcPct val="120000"/>
              </a:lnSpc>
              <a:spcBef>
                <a:spcPts val="75"/>
              </a:spcBef>
            </a:pPr>
            <a:r>
              <a:rPr lang="en-US" sz="1425" b="1" dirty="0">
                <a:solidFill>
                  <a:schemeClr val="bg1"/>
                </a:solidFill>
              </a:rPr>
              <a:t>Guidance from Godly men and women</a:t>
            </a:r>
          </a:p>
          <a:p>
            <a:pPr marR="3810">
              <a:lnSpc>
                <a:spcPct val="100000"/>
              </a:lnSpc>
              <a:spcBef>
                <a:spcPts val="450"/>
              </a:spcBef>
            </a:pPr>
            <a:r>
              <a:rPr lang="en-US" sz="1050" i="1" spc="-11" dirty="0">
                <a:solidFill>
                  <a:schemeClr val="bg2">
                    <a:lumMod val="20000"/>
                    <a:lumOff val="80000"/>
                  </a:schemeClr>
                </a:solidFill>
                <a:cs typeface="Arial"/>
              </a:rPr>
              <a:t>We have a church family and it is one of the great gifts of being a Christian to have so many brother and sisters.  Asking for help is not a sign of weakness.  It is a sign of wisdom. </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002810" y="3744348"/>
            <a:ext cx="2444842" cy="1783483"/>
          </a:xfrm>
        </p:spPr>
        <p:txBody>
          <a:bodyPr>
            <a:noAutofit/>
          </a:bodyPr>
          <a:lstStyle/>
          <a:p>
            <a:pPr marL="9525">
              <a:lnSpc>
                <a:spcPct val="120000"/>
              </a:lnSpc>
              <a:spcBef>
                <a:spcPts val="75"/>
              </a:spcBef>
            </a:pPr>
            <a:r>
              <a:rPr lang="en-US" sz="1425" b="1" dirty="0">
                <a:solidFill>
                  <a:schemeClr val="bg1"/>
                </a:solidFill>
              </a:rPr>
              <a:t>Christ like examples to those around us</a:t>
            </a:r>
          </a:p>
          <a:p>
            <a:pPr marR="3810">
              <a:lnSpc>
                <a:spcPct val="100000"/>
              </a:lnSpc>
              <a:spcBef>
                <a:spcPts val="450"/>
              </a:spcBef>
            </a:pPr>
            <a:r>
              <a:rPr lang="en-US" sz="1050" i="1" spc="-11" dirty="0">
                <a:solidFill>
                  <a:schemeClr val="bg2">
                    <a:lumMod val="20000"/>
                    <a:lumOff val="80000"/>
                  </a:schemeClr>
                </a:solidFill>
                <a:cs typeface="Arial"/>
              </a:rPr>
              <a:t>Be more aware of our actions and how we are the examples of Christ to our co-workers.  </a:t>
            </a:r>
          </a:p>
          <a:p>
            <a:pPr>
              <a:lnSpc>
                <a:spcPct val="100000"/>
              </a:lnSpc>
              <a:spcBef>
                <a:spcPts val="450"/>
              </a:spcBef>
            </a:pP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a:stretch>
            <a:fillRect/>
          </a:stretch>
        </p:blipFill>
        <p:spPr bwMode="white">
          <a:xfrm>
            <a:off x="558977" y="2160087"/>
            <a:ext cx="432000" cy="432000"/>
          </a:xfrm>
        </p:spPr>
      </p:pic>
      <p:pic>
        <p:nvPicPr>
          <p:cNvPr id="38" name="Picture Placeholder 37" descr="Check icon">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a:stretch>
            <a:fillRect/>
          </a:stretch>
        </p:blipFill>
        <p:spPr bwMode="white">
          <a:xfrm>
            <a:off x="3283618" y="2116931"/>
            <a:ext cx="432000" cy="432000"/>
          </a:xfrm>
        </p:spPr>
      </p:pic>
      <p:pic>
        <p:nvPicPr>
          <p:cNvPr id="40" name="Picture Placeholder 39" descr="Check icon">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a:stretch>
            <a:fillRect/>
          </a:stretch>
        </p:blipFill>
        <p:spPr bwMode="white">
          <a:xfrm>
            <a:off x="6011272" y="2116931"/>
            <a:ext cx="432000" cy="432000"/>
          </a:xfrm>
        </p:spPr>
      </p:pic>
      <p:pic>
        <p:nvPicPr>
          <p:cNvPr id="34" name="Picture Placeholder 33" descr="Check icon">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a:stretch>
            <a:fillRect/>
          </a:stretch>
        </p:blipFill>
        <p:spPr bwMode="white">
          <a:xfrm>
            <a:off x="499799" y="3744345"/>
            <a:ext cx="432000" cy="432000"/>
          </a:xfrm>
        </p:spPr>
      </p:pic>
      <p:pic>
        <p:nvPicPr>
          <p:cNvPr id="42" name="Picture Placeholder 41" descr="Check icon">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a:stretch>
            <a:fillRect/>
          </a:stretch>
        </p:blipFill>
        <p:spPr bwMode="white">
          <a:xfrm>
            <a:off x="6011272" y="3701309"/>
            <a:ext cx="432000" cy="432000"/>
          </a:xfrm>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697279" y="1861592"/>
            <a:ext cx="2295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sz="1350" dirty="0"/>
          </a:p>
        </p:txBody>
      </p:sp>
      <p:pic>
        <p:nvPicPr>
          <p:cNvPr id="32" name="Picture Placeholder 31" descr="Check icon">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a:stretch>
            <a:fillRect/>
          </a:stretch>
        </p:blipFill>
        <p:spPr bwMode="white">
          <a:xfrm>
            <a:off x="3283618" y="3701309"/>
            <a:ext cx="432000" cy="432000"/>
          </a:xfrm>
        </p:spPr>
      </p:pic>
    </p:spTree>
    <p:extLst>
      <p:ext uri="{BB962C8B-B14F-4D97-AF65-F5344CB8AC3E}">
        <p14:creationId xmlns:p14="http://schemas.microsoft.com/office/powerpoint/2010/main" val="1467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fade">
                                      <p:cBhvr>
                                        <p:cTn id="38" dur="500"/>
                                        <p:tgtEl>
                                          <p:spTgt spid="10">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fade">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fade">
                                      <p:cBhvr>
                                        <p:cTn id="51" dur="500"/>
                                        <p:tgtEl>
                                          <p:spTgt spid="13">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fade">
                                      <p:cBhvr>
                                        <p:cTn id="59" dur="500"/>
                                        <p:tgtEl>
                                          <p:spTgt spid="1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xEl>
                                              <p:pRg st="1" end="1"/>
                                            </p:txEl>
                                          </p:spTgt>
                                        </p:tgtEl>
                                        <p:attrNameLst>
                                          <p:attrName>style.visibility</p:attrName>
                                        </p:attrNameLst>
                                      </p:cBhvr>
                                      <p:to>
                                        <p:strVal val="visible"/>
                                      </p:to>
                                    </p:set>
                                    <p:animEffect transition="in" filter="fade">
                                      <p:cBhvr>
                                        <p:cTn id="64" dur="500"/>
                                        <p:tgtEl>
                                          <p:spTgt spid="12">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xEl>
                                              <p:pRg st="1" end="1"/>
                                            </p:txEl>
                                          </p:spTgt>
                                        </p:tgtEl>
                                        <p:attrNameLst>
                                          <p:attrName>style.visibility</p:attrName>
                                        </p:attrNameLst>
                                      </p:cBhvr>
                                      <p:to>
                                        <p:strVal val="visible"/>
                                      </p:to>
                                    </p:set>
                                    <p:animEffect transition="in" filter="fade">
                                      <p:cBhvr>
                                        <p:cTn id="77" dur="500"/>
                                        <p:tgtEl>
                                          <p:spTgt spid="11">
                                            <p:txEl>
                                              <p:p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build="p"/>
      <p:bldP spid="7" grpId="0" build="p"/>
      <p:bldP spid="11" grpId="0" build="p"/>
      <p:bldP spid="12" grpId="0" uiExpand="1" build="p"/>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1031411"/>
            <a:ext cx="9144000" cy="51435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1031411"/>
            <a:ext cx="9144000" cy="51435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18</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613521" y="1131098"/>
            <a:ext cx="7886700" cy="994172"/>
          </a:xfrm>
        </p:spPr>
        <p:txBody>
          <a:bodyPr/>
          <a:lstStyle/>
          <a:p>
            <a:r>
              <a:rPr lang="en-US" dirty="0">
                <a:solidFill>
                  <a:schemeClr val="bg1"/>
                </a:solidFill>
              </a:rPr>
              <a:t>Application for All</a:t>
            </a:r>
            <a:endParaRPr lang="en-US" dirty="0"/>
          </a:p>
        </p:txBody>
      </p:sp>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697278" y="1861591"/>
            <a:ext cx="2607983" cy="45719"/>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sz="1350" dirty="0"/>
          </a:p>
        </p:txBody>
      </p:sp>
      <p:sp>
        <p:nvSpPr>
          <p:cNvPr id="48" name="Title 5">
            <a:extLst>
              <a:ext uri="{FF2B5EF4-FFF2-40B4-BE49-F238E27FC236}">
                <a16:creationId xmlns:a16="http://schemas.microsoft.com/office/drawing/2014/main" id="{C8604634-4338-F396-178D-88A6974D3F53}"/>
              </a:ext>
            </a:extLst>
          </p:cNvPr>
          <p:cNvSpPr txBox="1">
            <a:spLocks/>
          </p:cNvSpPr>
          <p:nvPr/>
        </p:nvSpPr>
        <p:spPr bwMode="ltGray">
          <a:xfrm>
            <a:off x="628650" y="2038866"/>
            <a:ext cx="7886700" cy="996415"/>
          </a:xfrm>
          <a:prstGeom prst="rect">
            <a:avLst/>
          </a:prstGeom>
        </p:spPr>
        <p:txBody>
          <a:bodyPr vert="horz" lIns="91440" tIns="45720" rIns="91440" bIns="45720" rtlCol="0" anchor="ctr">
            <a:normAutofit lnSpcReduction="10000"/>
          </a:bodyPr>
          <a:lstStyle>
            <a:lvl1pPr algn="l" defTabSz="685766" rtl="0" eaLnBrk="1" latinLnBrk="0" hangingPunct="1">
              <a:lnSpc>
                <a:spcPct val="90000"/>
              </a:lnSpc>
              <a:spcBef>
                <a:spcPct val="0"/>
              </a:spcBef>
              <a:buNone/>
              <a:defRPr sz="2400" b="1" kern="1200">
                <a:solidFill>
                  <a:schemeClr val="bg1"/>
                </a:solidFill>
                <a:latin typeface="+mj-lt"/>
                <a:ea typeface="+mj-ea"/>
                <a:cs typeface="+mj-cs"/>
              </a:defRPr>
            </a:lvl1pPr>
          </a:lstStyle>
          <a:p>
            <a:pPr marL="342900" indent="-342900">
              <a:buFont typeface="Arial" panose="020B0604020202020204" pitchFamily="34" charset="0"/>
              <a:buChar char="•"/>
            </a:pPr>
            <a:r>
              <a:rPr lang="en-US" dirty="0"/>
              <a:t>Study will emphasize principles that apply to any situation in our lives.  </a:t>
            </a:r>
          </a:p>
          <a:p>
            <a:pPr marL="800100" lvl="1" indent="-342900">
              <a:buFont typeface="Arial" panose="020B0604020202020204" pitchFamily="34" charset="0"/>
              <a:buChar char="•"/>
            </a:pPr>
            <a:r>
              <a:rPr lang="en-US" dirty="0">
                <a:solidFill>
                  <a:schemeClr val="bg1"/>
                </a:solidFill>
              </a:rPr>
              <a:t>as a student, in raising children, in caring for loved ones.</a:t>
            </a:r>
          </a:p>
        </p:txBody>
      </p:sp>
      <p:sp>
        <p:nvSpPr>
          <p:cNvPr id="49" name="Title 5">
            <a:extLst>
              <a:ext uri="{FF2B5EF4-FFF2-40B4-BE49-F238E27FC236}">
                <a16:creationId xmlns:a16="http://schemas.microsoft.com/office/drawing/2014/main" id="{BC4E18B8-1AB6-02B4-9F4B-3AB48932BD8D}"/>
              </a:ext>
            </a:extLst>
          </p:cNvPr>
          <p:cNvSpPr txBox="1">
            <a:spLocks/>
          </p:cNvSpPr>
          <p:nvPr/>
        </p:nvSpPr>
        <p:spPr bwMode="ltGray">
          <a:xfrm>
            <a:off x="915964" y="4599106"/>
            <a:ext cx="7584258" cy="1365466"/>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400" b="1" kern="1200">
                <a:solidFill>
                  <a:schemeClr val="bg1"/>
                </a:solidFill>
                <a:latin typeface="+mj-lt"/>
                <a:ea typeface="+mj-ea"/>
                <a:cs typeface="+mj-cs"/>
              </a:defRPr>
            </a:lvl1pPr>
          </a:lstStyle>
          <a:p>
            <a:r>
              <a:rPr lang="en-US" b="0" u="sng" dirty="0">
                <a:solidFill>
                  <a:schemeClr val="bg1"/>
                </a:solidFill>
              </a:rPr>
              <a:t>[</a:t>
            </a:r>
            <a:r>
              <a:rPr lang="en-US" b="0" u="sng" dirty="0" err="1">
                <a:solidFill>
                  <a:schemeClr val="bg1"/>
                </a:solidFill>
              </a:rPr>
              <a:t>Ecc</a:t>
            </a:r>
            <a:r>
              <a:rPr lang="en-US" b="0" u="sng" dirty="0">
                <a:solidFill>
                  <a:schemeClr val="bg1"/>
                </a:solidFill>
              </a:rPr>
              <a:t> 9:10 NKJV] </a:t>
            </a:r>
            <a:r>
              <a:rPr lang="en-US" b="0" dirty="0">
                <a:solidFill>
                  <a:schemeClr val="bg1"/>
                </a:solidFill>
              </a:rPr>
              <a:t>10 Whatever your hand finds to do, do [it] with your might; for [there is] no work or device or knowledge or wisdom in the grave where you are going.</a:t>
            </a:r>
          </a:p>
        </p:txBody>
      </p:sp>
      <p:sp>
        <p:nvSpPr>
          <p:cNvPr id="50" name="Title 5">
            <a:extLst>
              <a:ext uri="{FF2B5EF4-FFF2-40B4-BE49-F238E27FC236}">
                <a16:creationId xmlns:a16="http://schemas.microsoft.com/office/drawing/2014/main" id="{C8C946B4-6367-8CAF-6DBD-0F746EBA1BDB}"/>
              </a:ext>
            </a:extLst>
          </p:cNvPr>
          <p:cNvSpPr txBox="1">
            <a:spLocks/>
          </p:cNvSpPr>
          <p:nvPr/>
        </p:nvSpPr>
        <p:spPr bwMode="ltGray">
          <a:xfrm>
            <a:off x="613521" y="3358472"/>
            <a:ext cx="7886700" cy="996415"/>
          </a:xfrm>
          <a:prstGeom prst="rect">
            <a:avLst/>
          </a:prstGeom>
        </p:spPr>
        <p:txBody>
          <a:bodyPr vert="horz" lIns="91440" tIns="45720" rIns="91440" bIns="45720" rtlCol="0" anchor="ctr">
            <a:normAutofit fontScale="92500" lnSpcReduction="20000"/>
          </a:bodyPr>
          <a:lstStyle>
            <a:lvl1pPr algn="l" defTabSz="685766" rtl="0" eaLnBrk="1" latinLnBrk="0" hangingPunct="1">
              <a:lnSpc>
                <a:spcPct val="90000"/>
              </a:lnSpc>
              <a:spcBef>
                <a:spcPct val="0"/>
              </a:spcBef>
              <a:buNone/>
              <a:defRPr sz="2400" b="1" kern="1200">
                <a:solidFill>
                  <a:schemeClr val="bg1"/>
                </a:solidFill>
                <a:latin typeface="+mj-lt"/>
                <a:ea typeface="+mj-ea"/>
                <a:cs typeface="+mj-cs"/>
              </a:defRPr>
            </a:lvl1pPr>
          </a:lstStyle>
          <a:p>
            <a:pPr marL="342900" indent="-342900">
              <a:buFont typeface="Arial" panose="020B0604020202020204" pitchFamily="34" charset="0"/>
              <a:buChar char="•"/>
            </a:pPr>
            <a:r>
              <a:rPr lang="en-US" dirty="0"/>
              <a:t>It is beneficial to understand the challenges that other Christian's face in the workplace.  </a:t>
            </a:r>
          </a:p>
          <a:p>
            <a:pPr marL="800100" lvl="1" indent="-342900">
              <a:buFont typeface="Arial" panose="020B0604020202020204" pitchFamily="34" charset="0"/>
              <a:buChar char="•"/>
            </a:pPr>
            <a:r>
              <a:rPr lang="en-US" dirty="0">
                <a:solidFill>
                  <a:schemeClr val="bg1"/>
                </a:solidFill>
              </a:rPr>
              <a:t>Maybe those of us with experience can be more effective with warning or encouragement of our fellow brothers and sisters. </a:t>
            </a:r>
          </a:p>
        </p:txBody>
      </p:sp>
    </p:spTree>
    <p:extLst>
      <p:ext uri="{BB962C8B-B14F-4D97-AF65-F5344CB8AC3E}">
        <p14:creationId xmlns:p14="http://schemas.microsoft.com/office/powerpoint/2010/main" val="336603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animBg="1"/>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wo person handshake">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1031411"/>
            <a:ext cx="9144000" cy="5143500"/>
          </a:xfrm>
        </p:spPr>
      </p:pic>
      <p:sp>
        <p:nvSpPr>
          <p:cNvPr id="22" name="object 3" descr="Blue rectangle">
            <a:extLst>
              <a:ext uri="{FF2B5EF4-FFF2-40B4-BE49-F238E27FC236}">
                <a16:creationId xmlns:a16="http://schemas.microsoft.com/office/drawing/2014/main" id="{2D225086-68BE-4168-8F17-9443ADD89675}"/>
              </a:ext>
            </a:extLst>
          </p:cNvPr>
          <p:cNvSpPr/>
          <p:nvPr/>
        </p:nvSpPr>
        <p:spPr>
          <a:xfrm>
            <a:off x="0" y="1031411"/>
            <a:ext cx="9144000" cy="51435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2" name="Slide Number Placeholder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a:lstStyle/>
          <a:p>
            <a:fld id="{82EE24B5-652C-4DB5-B7C3-B5BBEC1280B1}" type="slidenum">
              <a:rPr lang="en-US" smtClean="0"/>
              <a:t>19</a:t>
            </a:fld>
            <a:endParaRPr lang="en-US" dirty="0"/>
          </a:p>
        </p:txBody>
      </p:sp>
      <p:sp>
        <p:nvSpPr>
          <p:cNvPr id="6" name="Title 5">
            <a:extLst>
              <a:ext uri="{FF2B5EF4-FFF2-40B4-BE49-F238E27FC236}">
                <a16:creationId xmlns:a16="http://schemas.microsoft.com/office/drawing/2014/main" id="{6BDEDF39-62EC-40AF-98F4-06A79F1F80F1}"/>
              </a:ext>
            </a:extLst>
          </p:cNvPr>
          <p:cNvSpPr>
            <a:spLocks noGrp="1"/>
          </p:cNvSpPr>
          <p:nvPr>
            <p:ph type="title"/>
          </p:nvPr>
        </p:nvSpPr>
        <p:spPr bwMode="ltGray">
          <a:xfrm>
            <a:off x="613521" y="1131098"/>
            <a:ext cx="7886700" cy="994172"/>
          </a:xfrm>
        </p:spPr>
        <p:txBody>
          <a:bodyPr/>
          <a:lstStyle/>
          <a:p>
            <a:r>
              <a:rPr lang="en-US" dirty="0">
                <a:solidFill>
                  <a:schemeClr val="bg1"/>
                </a:solidFill>
              </a:rPr>
              <a:t>Exercise Questions</a:t>
            </a:r>
            <a:endParaRPr lang="en-US" dirty="0"/>
          </a:p>
        </p:txBody>
      </p:sp>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697278" y="1861591"/>
            <a:ext cx="2607983" cy="45719"/>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sz="1350" dirty="0"/>
          </a:p>
        </p:txBody>
      </p:sp>
      <p:sp>
        <p:nvSpPr>
          <p:cNvPr id="48" name="Title 5">
            <a:extLst>
              <a:ext uri="{FF2B5EF4-FFF2-40B4-BE49-F238E27FC236}">
                <a16:creationId xmlns:a16="http://schemas.microsoft.com/office/drawing/2014/main" id="{C8604634-4338-F396-178D-88A6974D3F53}"/>
              </a:ext>
            </a:extLst>
          </p:cNvPr>
          <p:cNvSpPr txBox="1">
            <a:spLocks/>
          </p:cNvSpPr>
          <p:nvPr/>
        </p:nvSpPr>
        <p:spPr bwMode="ltGray">
          <a:xfrm>
            <a:off x="613521" y="2049769"/>
            <a:ext cx="7886700" cy="1733666"/>
          </a:xfrm>
          <a:prstGeom prst="rect">
            <a:avLst/>
          </a:prstGeom>
        </p:spPr>
        <p:txBody>
          <a:bodyPr vert="horz" lIns="91440" tIns="45720" rIns="91440" bIns="45720" rtlCol="0" anchor="ctr">
            <a:normAutofit fontScale="92500" lnSpcReduction="20000"/>
          </a:bodyPr>
          <a:lstStyle>
            <a:lvl1pPr algn="l" defTabSz="685766" rtl="0" eaLnBrk="1" latinLnBrk="0" hangingPunct="1">
              <a:lnSpc>
                <a:spcPct val="90000"/>
              </a:lnSpc>
              <a:spcBef>
                <a:spcPct val="0"/>
              </a:spcBef>
              <a:buNone/>
              <a:defRPr sz="2400" b="1" kern="1200">
                <a:solidFill>
                  <a:schemeClr val="bg1"/>
                </a:solidFill>
                <a:latin typeface="+mj-lt"/>
                <a:ea typeface="+mj-ea"/>
                <a:cs typeface="+mj-cs"/>
              </a:defRPr>
            </a:lvl1pPr>
          </a:lstStyle>
          <a:p>
            <a:pPr marL="342900" indent="-342900">
              <a:buFont typeface="Arial" panose="020B0604020202020204" pitchFamily="34" charset="0"/>
              <a:buChar char="•"/>
            </a:pPr>
            <a:r>
              <a:rPr lang="en-US" dirty="0"/>
              <a:t>List or think about every job that you ever had, including those for which you may have not been paid.</a:t>
            </a:r>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solidFill>
                  <a:schemeClr val="bg1"/>
                </a:solidFill>
              </a:rPr>
              <a:t>Subway Artist, Lifeguard, painted schools, mowed lawns, waiter, Physical Therapy Tech, admin assist for UT Volleyball, Lab testing volunteer, city worker painting the streets, computer tech, desktop support, manager.  </a:t>
            </a:r>
          </a:p>
        </p:txBody>
      </p:sp>
      <p:sp>
        <p:nvSpPr>
          <p:cNvPr id="3" name="Title 5">
            <a:extLst>
              <a:ext uri="{FF2B5EF4-FFF2-40B4-BE49-F238E27FC236}">
                <a16:creationId xmlns:a16="http://schemas.microsoft.com/office/drawing/2014/main" id="{6F7C2BAF-E3FE-1A30-1096-8BDE37A565BD}"/>
              </a:ext>
            </a:extLst>
          </p:cNvPr>
          <p:cNvSpPr txBox="1">
            <a:spLocks/>
          </p:cNvSpPr>
          <p:nvPr/>
        </p:nvSpPr>
        <p:spPr bwMode="ltGray">
          <a:xfrm>
            <a:off x="628650" y="3783435"/>
            <a:ext cx="7886700" cy="204315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400" b="1" kern="1200">
                <a:solidFill>
                  <a:schemeClr val="bg1"/>
                </a:solidFill>
                <a:latin typeface="+mj-lt"/>
                <a:ea typeface="+mj-ea"/>
                <a:cs typeface="+mj-cs"/>
              </a:defRPr>
            </a:lvl1pPr>
          </a:lstStyle>
          <a:p>
            <a:pPr marL="342900" indent="-342900">
              <a:buFont typeface="Arial" panose="020B0604020202020204" pitchFamily="34" charset="0"/>
              <a:buChar char="•"/>
            </a:pPr>
            <a:r>
              <a:rPr lang="en-US" dirty="0"/>
              <a:t>Decide which workplace was the easiest for you to live and practice what the Bible teaches.  Then ask yourself, which was the hardest.  </a:t>
            </a:r>
          </a:p>
          <a:p>
            <a:pPr marL="800100" lvl="1" indent="-342900">
              <a:buFont typeface="Arial" panose="020B0604020202020204" pitchFamily="34" charset="0"/>
              <a:buChar char="•"/>
            </a:pPr>
            <a:r>
              <a:rPr lang="en-US" dirty="0">
                <a:solidFill>
                  <a:schemeClr val="bg1"/>
                </a:solidFill>
              </a:rPr>
              <a:t>Anyone want to share?</a:t>
            </a:r>
          </a:p>
          <a:p>
            <a:pPr marL="800100" lvl="1" indent="-342900">
              <a:buFont typeface="Arial" panose="020B0604020202020204" pitchFamily="34" charset="0"/>
              <a:buChar char="•"/>
            </a:pPr>
            <a:r>
              <a:rPr lang="en-US" dirty="0">
                <a:solidFill>
                  <a:schemeClr val="bg1"/>
                </a:solidFill>
              </a:rPr>
              <a:t>What were the key difference in the work environment?</a:t>
            </a:r>
          </a:p>
          <a:p>
            <a:pPr marL="800100" lvl="1" indent="-342900">
              <a:buFont typeface="Arial" panose="020B0604020202020204" pitchFamily="34" charset="0"/>
              <a:buChar char="•"/>
            </a:pPr>
            <a:r>
              <a:rPr lang="en-US" dirty="0">
                <a:solidFill>
                  <a:schemeClr val="bg1"/>
                </a:solidFill>
              </a:rPr>
              <a:t>What were the difference in your age?</a:t>
            </a:r>
          </a:p>
        </p:txBody>
      </p:sp>
    </p:spTree>
    <p:extLst>
      <p:ext uri="{BB962C8B-B14F-4D97-AF65-F5344CB8AC3E}">
        <p14:creationId xmlns:p14="http://schemas.microsoft.com/office/powerpoint/2010/main" val="39685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rofessionals collaborating at a table over a laptop">
            <a:extLst>
              <a:ext uri="{FF2B5EF4-FFF2-40B4-BE49-F238E27FC236}">
                <a16:creationId xmlns:a16="http://schemas.microsoft.com/office/drawing/2014/main" id="{1E745F20-F130-4708-BD5A-1A4FF4BE4D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0"/>
            <a:ext cx="9142095" cy="6858000"/>
          </a:xfrm>
          <a:prstGeom prst="rect">
            <a:avLst/>
          </a:prstGeom>
        </p:spPr>
      </p:pic>
      <p:sp>
        <p:nvSpPr>
          <p:cNvPr id="4" name="object 3" descr="People with documents">
            <a:extLst>
              <a:ext uri="{FF2B5EF4-FFF2-40B4-BE49-F238E27FC236}">
                <a16:creationId xmlns:a16="http://schemas.microsoft.com/office/drawing/2014/main" id="{0CA2E80D-F3EC-4A5F-8E65-56FEA206EE0F}"/>
              </a:ext>
            </a:extLst>
          </p:cNvPr>
          <p:cNvSpPr/>
          <p:nvPr/>
        </p:nvSpPr>
        <p:spPr bwMode="ltGray">
          <a:xfrm>
            <a:off x="0" y="0"/>
            <a:ext cx="9142095"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2" name="Title 1">
            <a:extLst>
              <a:ext uri="{FF2B5EF4-FFF2-40B4-BE49-F238E27FC236}">
                <a16:creationId xmlns:a16="http://schemas.microsoft.com/office/drawing/2014/main" id="{AFB6C91D-4B22-49F1-9A0B-ABEB9E1F5A26}"/>
              </a:ext>
            </a:extLst>
          </p:cNvPr>
          <p:cNvSpPr>
            <a:spLocks noGrp="1"/>
          </p:cNvSpPr>
          <p:nvPr>
            <p:ph type="ctrTitle"/>
          </p:nvPr>
        </p:nvSpPr>
        <p:spPr bwMode="ltGray">
          <a:xfrm>
            <a:off x="1536073" y="1073791"/>
            <a:ext cx="6069959" cy="1910949"/>
          </a:xfrm>
        </p:spPr>
        <p:txBody>
          <a:bodyPr>
            <a:noAutofit/>
          </a:bodyPr>
          <a:lstStyle/>
          <a:p>
            <a:pPr>
              <a:lnSpc>
                <a:spcPct val="125000"/>
              </a:lnSpc>
            </a:pPr>
            <a:r>
              <a:rPr lang="en-US" sz="5400" dirty="0">
                <a:latin typeface="Batang" panose="02030600000101010101" pitchFamily="18" charset="-127"/>
                <a:ea typeface="Batang" panose="02030600000101010101" pitchFamily="18" charset="-127"/>
              </a:rPr>
              <a:t>Christians in the Workplace</a:t>
            </a:r>
          </a:p>
        </p:txBody>
      </p:sp>
      <p:sp>
        <p:nvSpPr>
          <p:cNvPr id="6" name="object 7" descr="Beige rectangle">
            <a:extLst>
              <a:ext uri="{FF2B5EF4-FFF2-40B4-BE49-F238E27FC236}">
                <a16:creationId xmlns:a16="http://schemas.microsoft.com/office/drawing/2014/main" id="{B36975AA-C62E-46BE-9382-E2CF56FDF817}"/>
              </a:ext>
            </a:extLst>
          </p:cNvPr>
          <p:cNvSpPr/>
          <p:nvPr/>
        </p:nvSpPr>
        <p:spPr bwMode="white">
          <a:xfrm flipV="1">
            <a:off x="2049011" y="3280284"/>
            <a:ext cx="5209563" cy="34289"/>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sz="1350" dirty="0"/>
          </a:p>
        </p:txBody>
      </p:sp>
      <p:sp>
        <p:nvSpPr>
          <p:cNvPr id="13" name="Title 1">
            <a:extLst>
              <a:ext uri="{FF2B5EF4-FFF2-40B4-BE49-F238E27FC236}">
                <a16:creationId xmlns:a16="http://schemas.microsoft.com/office/drawing/2014/main" id="{CC495EF9-835E-B698-6613-E10E6924527B}"/>
              </a:ext>
            </a:extLst>
          </p:cNvPr>
          <p:cNvSpPr txBox="1">
            <a:spLocks/>
          </p:cNvSpPr>
          <p:nvPr/>
        </p:nvSpPr>
        <p:spPr bwMode="ltGray">
          <a:xfrm>
            <a:off x="1618812" y="3328951"/>
            <a:ext cx="6069959" cy="708233"/>
          </a:xfrm>
          <a:prstGeom prst="rect">
            <a:avLst/>
          </a:prstGeom>
        </p:spPr>
        <p:txBody>
          <a:bodyPr vert="horz" lIns="91440" tIns="45720" rIns="91440" bIns="45720" rtlCol="0" anchor="b">
            <a:normAutofit fontScale="97500" lnSpcReduction="10000"/>
          </a:bodyPr>
          <a:lstStyle>
            <a:lvl1pPr algn="ctr" defTabSz="685766" rtl="0" eaLnBrk="1" latinLnBrk="0" hangingPunct="1">
              <a:lnSpc>
                <a:spcPct val="125000"/>
              </a:lnSpc>
              <a:spcBef>
                <a:spcPct val="0"/>
              </a:spcBef>
              <a:buNone/>
              <a:defRPr sz="4500" b="1" kern="1200">
                <a:solidFill>
                  <a:schemeClr val="bg1"/>
                </a:solidFill>
                <a:latin typeface="+mj-lt"/>
                <a:ea typeface="+mj-ea"/>
                <a:cs typeface="+mj-cs"/>
              </a:defRPr>
            </a:lvl1pPr>
          </a:lstStyle>
          <a:p>
            <a:r>
              <a:rPr lang="en-US" sz="3750" dirty="0">
                <a:latin typeface="Batang" panose="02030600000101010101" pitchFamily="18" charset="-127"/>
                <a:ea typeface="Batang" panose="02030600000101010101" pitchFamily="18" charset="-127"/>
              </a:rPr>
              <a:t>Matthew 10:16</a:t>
            </a:r>
            <a:endParaRPr lang="en-US" sz="3750" dirty="0"/>
          </a:p>
        </p:txBody>
      </p:sp>
    </p:spTree>
    <p:extLst>
      <p:ext uri="{BB962C8B-B14F-4D97-AF65-F5344CB8AC3E}">
        <p14:creationId xmlns:p14="http://schemas.microsoft.com/office/powerpoint/2010/main" val="109355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0" descr="Two person handshake">
            <a:extLst>
              <a:ext uri="{FF2B5EF4-FFF2-40B4-BE49-F238E27FC236}">
                <a16:creationId xmlns:a16="http://schemas.microsoft.com/office/drawing/2014/main" id="{853EA810-002A-25B0-1A38-38AAEF812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594"/>
            <a:ext cx="9144000" cy="5143500"/>
          </a:xfrm>
          <a:prstGeom prst="rect">
            <a:avLst/>
          </a:prstGeom>
        </p:spPr>
      </p:pic>
      <p:sp>
        <p:nvSpPr>
          <p:cNvPr id="3" name="Slide Number Placeholder 2">
            <a:extLst>
              <a:ext uri="{FF2B5EF4-FFF2-40B4-BE49-F238E27FC236}">
                <a16:creationId xmlns:a16="http://schemas.microsoft.com/office/drawing/2014/main" id="{C2351522-D6A9-4849-85EE-913E456DD3E6}"/>
              </a:ext>
            </a:extLst>
          </p:cNvPr>
          <p:cNvSpPr>
            <a:spLocks noGrp="1"/>
          </p:cNvSpPr>
          <p:nvPr>
            <p:ph type="sldNum" sz="quarter" idx="12"/>
          </p:nvPr>
        </p:nvSpPr>
        <p:spPr/>
        <p:txBody>
          <a:bodyPr/>
          <a:lstStyle/>
          <a:p>
            <a:fld id="{82EE24B5-652C-4DB5-B7C3-B5BBEC1280B1}" type="slidenum">
              <a:rPr lang="en-US" smtClean="0"/>
              <a:t>20</a:t>
            </a:fld>
            <a:endParaRPr lang="en-US" dirty="0"/>
          </a:p>
        </p:txBody>
      </p:sp>
      <p:sp>
        <p:nvSpPr>
          <p:cNvPr id="9" name="object 3" descr="Blue rectangle">
            <a:extLst>
              <a:ext uri="{FF2B5EF4-FFF2-40B4-BE49-F238E27FC236}">
                <a16:creationId xmlns:a16="http://schemas.microsoft.com/office/drawing/2014/main" id="{9D0FE329-FC26-911F-8F5A-08274F7F31F1}"/>
              </a:ext>
            </a:extLst>
          </p:cNvPr>
          <p:cNvSpPr/>
          <p:nvPr/>
        </p:nvSpPr>
        <p:spPr>
          <a:xfrm>
            <a:off x="-11684" y="767594"/>
            <a:ext cx="9142200" cy="51435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sz="1350" dirty="0"/>
          </a:p>
        </p:txBody>
      </p:sp>
      <p:sp>
        <p:nvSpPr>
          <p:cNvPr id="6" name="object 18" descr="Beige rectangle">
            <a:extLst>
              <a:ext uri="{FF2B5EF4-FFF2-40B4-BE49-F238E27FC236}">
                <a16:creationId xmlns:a16="http://schemas.microsoft.com/office/drawing/2014/main" id="{7593E25A-C238-4F4D-B05B-996628D42B7D}"/>
              </a:ext>
            </a:extLst>
          </p:cNvPr>
          <p:cNvSpPr/>
          <p:nvPr/>
        </p:nvSpPr>
        <p:spPr>
          <a:xfrm>
            <a:off x="687001" y="583843"/>
            <a:ext cx="2808000" cy="0"/>
          </a:xfrm>
          <a:custGeom>
            <a:avLst/>
            <a:gdLst/>
            <a:ahLst/>
            <a:cxnLst/>
            <a:rect l="l" t="t" r="r" b="b"/>
            <a:pathLst>
              <a:path w="3218815">
                <a:moveTo>
                  <a:pt x="0" y="0"/>
                </a:moveTo>
                <a:lnTo>
                  <a:pt x="3218395" y="0"/>
                </a:lnTo>
              </a:path>
            </a:pathLst>
          </a:custGeom>
          <a:ln w="54863">
            <a:solidFill>
              <a:schemeClr val="accent1"/>
            </a:solidFill>
          </a:ln>
        </p:spPr>
        <p:txBody>
          <a:bodyPr wrap="square" lIns="0" tIns="0" rIns="0" bIns="0" rtlCol="0"/>
          <a:lstStyle/>
          <a:p>
            <a:endParaRPr lang="en-US" sz="1350" dirty="0"/>
          </a:p>
        </p:txBody>
      </p:sp>
      <p:sp>
        <p:nvSpPr>
          <p:cNvPr id="2" name="Title 1">
            <a:extLst>
              <a:ext uri="{FF2B5EF4-FFF2-40B4-BE49-F238E27FC236}">
                <a16:creationId xmlns:a16="http://schemas.microsoft.com/office/drawing/2014/main" id="{6C60760E-5794-42A9-8E56-3837F4FC7351}"/>
              </a:ext>
            </a:extLst>
          </p:cNvPr>
          <p:cNvSpPr>
            <a:spLocks noGrp="1"/>
          </p:cNvSpPr>
          <p:nvPr>
            <p:ph type="title"/>
          </p:nvPr>
        </p:nvSpPr>
        <p:spPr>
          <a:xfrm>
            <a:off x="616066" y="49527"/>
            <a:ext cx="7886700" cy="633562"/>
          </a:xfrm>
        </p:spPr>
        <p:txBody>
          <a:bodyPr/>
          <a:lstStyle/>
          <a:p>
            <a:r>
              <a:rPr lang="en-US" dirty="0"/>
              <a:t>Class Schedule</a:t>
            </a:r>
          </a:p>
        </p:txBody>
      </p:sp>
      <p:graphicFrame>
        <p:nvGraphicFramePr>
          <p:cNvPr id="5" name="Table 4">
            <a:extLst>
              <a:ext uri="{FF2B5EF4-FFF2-40B4-BE49-F238E27FC236}">
                <a16:creationId xmlns:a16="http://schemas.microsoft.com/office/drawing/2014/main" id="{61FEB500-E2E4-2F06-0C20-7B596A15D1F5}"/>
              </a:ext>
            </a:extLst>
          </p:cNvPr>
          <p:cNvGraphicFramePr>
            <a:graphicFrameLocks noGrp="1"/>
          </p:cNvGraphicFramePr>
          <p:nvPr/>
        </p:nvGraphicFramePr>
        <p:xfrm>
          <a:off x="335560" y="1118159"/>
          <a:ext cx="8533913" cy="4519237"/>
        </p:xfrm>
        <a:graphic>
          <a:graphicData uri="http://schemas.openxmlformats.org/drawingml/2006/table">
            <a:tbl>
              <a:tblPr/>
              <a:tblGrid>
                <a:gridCol w="502795">
                  <a:extLst>
                    <a:ext uri="{9D8B030D-6E8A-4147-A177-3AD203B41FA5}">
                      <a16:colId xmlns:a16="http://schemas.microsoft.com/office/drawing/2014/main" val="1830114380"/>
                    </a:ext>
                  </a:extLst>
                </a:gridCol>
                <a:gridCol w="1440438">
                  <a:extLst>
                    <a:ext uri="{9D8B030D-6E8A-4147-A177-3AD203B41FA5}">
                      <a16:colId xmlns:a16="http://schemas.microsoft.com/office/drawing/2014/main" val="1175994005"/>
                    </a:ext>
                  </a:extLst>
                </a:gridCol>
                <a:gridCol w="3224385">
                  <a:extLst>
                    <a:ext uri="{9D8B030D-6E8A-4147-A177-3AD203B41FA5}">
                      <a16:colId xmlns:a16="http://schemas.microsoft.com/office/drawing/2014/main" val="1451010130"/>
                    </a:ext>
                  </a:extLst>
                </a:gridCol>
                <a:gridCol w="2279173">
                  <a:extLst>
                    <a:ext uri="{9D8B030D-6E8A-4147-A177-3AD203B41FA5}">
                      <a16:colId xmlns:a16="http://schemas.microsoft.com/office/drawing/2014/main" val="3693363653"/>
                    </a:ext>
                  </a:extLst>
                </a:gridCol>
                <a:gridCol w="1087122">
                  <a:extLst>
                    <a:ext uri="{9D8B030D-6E8A-4147-A177-3AD203B41FA5}">
                      <a16:colId xmlns:a16="http://schemas.microsoft.com/office/drawing/2014/main" val="2207843806"/>
                    </a:ext>
                  </a:extLst>
                </a:gridCol>
              </a:tblGrid>
              <a:tr h="335352">
                <a:tc>
                  <a:txBody>
                    <a:bodyPr/>
                    <a:lstStyle/>
                    <a:p>
                      <a:pPr algn="ctr" fontAlgn="b"/>
                      <a:r>
                        <a:rPr lang="en-US" sz="1100" b="1" i="0" u="none" strike="noStrike">
                          <a:solidFill>
                            <a:srgbClr val="000000"/>
                          </a:solidFill>
                          <a:effectLst/>
                          <a:latin typeface="Calibri" panose="020F0502020204030204" pitchFamily="34" charset="0"/>
                        </a:rPr>
                        <a:t>Lesson </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Theme</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Title </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Date </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Calibri" panose="020F0502020204030204" pitchFamily="34" charset="0"/>
                        </a:rPr>
                        <a:t>Teacher</a:t>
                      </a:r>
                    </a:p>
                  </a:txBody>
                  <a:tcPr marL="9419" marR="9419" marT="941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925942"/>
                  </a:ext>
                </a:extLst>
              </a:tr>
              <a:tr h="319383">
                <a:tc>
                  <a:txBody>
                    <a:bodyPr/>
                    <a:lstStyle/>
                    <a:p>
                      <a:pPr algn="ctr" fontAlgn="b"/>
                      <a:r>
                        <a:rPr lang="en-US" sz="1100" b="0" i="0" u="none" strike="noStrike">
                          <a:solidFill>
                            <a:srgbClr val="000000"/>
                          </a:solidFill>
                          <a:effectLst/>
                          <a:latin typeface="Calibri" panose="020F0502020204030204" pitchFamily="34" charset="0"/>
                        </a:rPr>
                        <a:t>1</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Introduction</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Introduction – A Biblical Subject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Sunday, December 4,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5002228"/>
                  </a:ext>
                </a:extLst>
              </a:tr>
              <a:tr h="319383">
                <a:tc>
                  <a:txBody>
                    <a:bodyPr/>
                    <a:lstStyle/>
                    <a:p>
                      <a:pPr algn="ctr" fontAlgn="b"/>
                      <a:r>
                        <a:rPr lang="en-US" sz="1100" b="0" i="0" u="none" strike="noStrike">
                          <a:solidFill>
                            <a:srgbClr val="000000"/>
                          </a:solidFill>
                          <a:effectLst/>
                          <a:latin typeface="Calibri" panose="020F0502020204030204" pitchFamily="34" charset="0"/>
                        </a:rPr>
                        <a:t>2</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sz="1100" b="1" i="0" u="none" strike="noStrike">
                          <a:solidFill>
                            <a:srgbClr val="000000"/>
                          </a:solidFill>
                          <a:effectLst/>
                          <a:latin typeface="Calibri" panose="020F0502020204030204" pitchFamily="34" charset="0"/>
                        </a:rPr>
                        <a:t>Biblical Foundation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1" i="0" u="none" strike="noStrike" dirty="0">
                          <a:solidFill>
                            <a:srgbClr val="000000"/>
                          </a:solidFill>
                          <a:effectLst/>
                          <a:latin typeface="Calibri" panose="020F0502020204030204" pitchFamily="34" charset="0"/>
                        </a:rPr>
                        <a:t>Our Viewpoint – Work Unto God Not Unto Men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1" i="0" u="none" strike="noStrike">
                          <a:solidFill>
                            <a:srgbClr val="000000"/>
                          </a:solidFill>
                          <a:effectLst/>
                          <a:latin typeface="Calibri" panose="020F0502020204030204" pitchFamily="34" charset="0"/>
                        </a:rPr>
                        <a:t>Wednesday, December 7,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21169038"/>
                  </a:ext>
                </a:extLst>
              </a:tr>
              <a:tr h="319383">
                <a:tc>
                  <a:txBody>
                    <a:bodyPr/>
                    <a:lstStyle/>
                    <a:p>
                      <a:pPr algn="ctr" fontAlgn="b"/>
                      <a:r>
                        <a:rPr lang="en-US" sz="1100" b="0" i="0" u="none" strike="noStrike">
                          <a:solidFill>
                            <a:srgbClr val="000000"/>
                          </a:solidFill>
                          <a:effectLst/>
                          <a:latin typeface="Calibri" panose="020F0502020204030204" pitchFamily="34" charset="0"/>
                        </a:rPr>
                        <a:t>3</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God’s Viewpoint of Our Work</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Sunday, December 11,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91212846"/>
                  </a:ext>
                </a:extLst>
              </a:tr>
              <a:tr h="319383">
                <a:tc>
                  <a:txBody>
                    <a:bodyPr/>
                    <a:lstStyle/>
                    <a:p>
                      <a:pPr algn="ctr" fontAlgn="b"/>
                      <a:r>
                        <a:rPr lang="en-US" sz="1100" b="0" i="0" u="none" strike="noStrike">
                          <a:solidFill>
                            <a:srgbClr val="000000"/>
                          </a:solidFill>
                          <a:effectLst/>
                          <a:latin typeface="Calibri" panose="020F0502020204030204" pitchFamily="34" charset="0"/>
                        </a:rPr>
                        <a:t>4</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Viewpoint of Others – Working as Godly Examples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Wednesday, December 14,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9664111"/>
                  </a:ext>
                </a:extLst>
              </a:tr>
              <a:tr h="319383">
                <a:tc>
                  <a:txBody>
                    <a:bodyPr/>
                    <a:lstStyle/>
                    <a:p>
                      <a:pPr algn="ctr" fontAlgn="b"/>
                      <a:r>
                        <a:rPr lang="en-US" sz="1100" b="0" i="0" u="none" strike="noStrike">
                          <a:solidFill>
                            <a:srgbClr val="000000"/>
                          </a:solidFill>
                          <a:effectLst/>
                          <a:latin typeface="Calibri" panose="020F0502020204030204" pitchFamily="34" charset="0"/>
                        </a:rPr>
                        <a:t>5</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sz="1100" b="1" i="0" u="none" strike="noStrike" dirty="0">
                          <a:solidFill>
                            <a:srgbClr val="000000"/>
                          </a:solidFill>
                          <a:effectLst/>
                          <a:latin typeface="Calibri" panose="020F0502020204030204" pitchFamily="34" charset="0"/>
                        </a:rPr>
                        <a:t>Issues with the Pursuit and Achievement of Success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Pride and Competition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Sunday, December 18,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34618153"/>
                  </a:ext>
                </a:extLst>
              </a:tr>
              <a:tr h="319383">
                <a:tc>
                  <a:txBody>
                    <a:bodyPr/>
                    <a:lstStyle/>
                    <a:p>
                      <a:pPr algn="ctr" fontAlgn="b"/>
                      <a:r>
                        <a:rPr lang="en-US" sz="1100" b="0" i="0" u="none" strike="noStrike">
                          <a:solidFill>
                            <a:srgbClr val="000000"/>
                          </a:solidFill>
                          <a:effectLst/>
                          <a:latin typeface="Calibri" panose="020F0502020204030204" pitchFamily="34" charset="0"/>
                        </a:rPr>
                        <a:t>6</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Materialism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a:solidFill>
                            <a:srgbClr val="000000"/>
                          </a:solidFill>
                          <a:effectLst/>
                          <a:latin typeface="Calibri" panose="020F0502020204030204" pitchFamily="34" charset="0"/>
                        </a:rPr>
                        <a:t>Wednesday, December 21,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dirty="0">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40633340"/>
                  </a:ext>
                </a:extLst>
              </a:tr>
              <a:tr h="351289">
                <a:tc>
                  <a:txBody>
                    <a:bodyPr/>
                    <a:lstStyle/>
                    <a:p>
                      <a:pPr algn="ctr" fontAlgn="b"/>
                      <a:r>
                        <a:rPr lang="en-US" sz="1100" b="0" i="0" u="none" strike="noStrike">
                          <a:solidFill>
                            <a:srgbClr val="000000"/>
                          </a:solidFill>
                          <a:effectLst/>
                          <a:latin typeface="Calibri" panose="020F0502020204030204" pitchFamily="34" charset="0"/>
                        </a:rPr>
                        <a:t>7</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Misplaced Priorities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a:solidFill>
                            <a:srgbClr val="000000"/>
                          </a:solidFill>
                          <a:effectLst/>
                          <a:latin typeface="Calibri" panose="020F0502020204030204" pitchFamily="34" charset="0"/>
                        </a:rPr>
                        <a:t>Wednesday, December 28, 2022</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0122075"/>
                  </a:ext>
                </a:extLst>
              </a:tr>
              <a:tr h="319383">
                <a:tc>
                  <a:txBody>
                    <a:bodyPr/>
                    <a:lstStyle/>
                    <a:p>
                      <a:pPr algn="ctr" fontAlgn="b"/>
                      <a:r>
                        <a:rPr lang="en-US" sz="1100" b="0" i="0" u="none" strike="noStrike">
                          <a:solidFill>
                            <a:srgbClr val="000000"/>
                          </a:solidFill>
                          <a:effectLst/>
                          <a:latin typeface="Calibri" panose="020F0502020204030204" pitchFamily="34" charset="0"/>
                        </a:rPr>
                        <a:t>8</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1100" b="1" i="0" u="none" strike="noStrike" dirty="0">
                          <a:solidFill>
                            <a:srgbClr val="000000"/>
                          </a:solidFill>
                          <a:effectLst/>
                          <a:latin typeface="Calibri" panose="020F0502020204030204" pitchFamily="34" charset="0"/>
                        </a:rPr>
                        <a:t>Issues with Workplace Adversity and Failure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Bitterness and Resentment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dirty="0">
                          <a:solidFill>
                            <a:srgbClr val="000000"/>
                          </a:solidFill>
                          <a:effectLst/>
                          <a:latin typeface="Calibri" panose="020F0502020204030204" pitchFamily="34" charset="0"/>
                        </a:rPr>
                        <a:t>Sunday, January 1,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295106524"/>
                  </a:ext>
                </a:extLst>
              </a:tr>
              <a:tr h="319383">
                <a:tc>
                  <a:txBody>
                    <a:bodyPr/>
                    <a:lstStyle/>
                    <a:p>
                      <a:pPr algn="ctr" fontAlgn="b"/>
                      <a:r>
                        <a:rPr lang="en-US" sz="1100" b="0" i="0" u="none" strike="noStrike" dirty="0">
                          <a:solidFill>
                            <a:srgbClr val="000000"/>
                          </a:solidFill>
                          <a:effectLst/>
                          <a:latin typeface="Calibri" panose="020F0502020204030204" pitchFamily="34" charset="0"/>
                        </a:rPr>
                        <a:t>9</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Discouragement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Wednesday, January 4,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59158177"/>
                  </a:ext>
                </a:extLst>
              </a:tr>
              <a:tr h="319383">
                <a:tc>
                  <a:txBody>
                    <a:bodyPr/>
                    <a:lstStyle/>
                    <a:p>
                      <a:pPr algn="ctr" fontAlgn="b"/>
                      <a:r>
                        <a:rPr lang="en-US" sz="1100" b="0" i="0" u="none" strike="noStrike">
                          <a:solidFill>
                            <a:srgbClr val="000000"/>
                          </a:solidFill>
                          <a:effectLst/>
                          <a:latin typeface="Calibri" panose="020F0502020204030204" pitchFamily="34" charset="0"/>
                        </a:rPr>
                        <a:t>10</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100" b="1" i="0" u="none" strike="noStrike" dirty="0">
                          <a:solidFill>
                            <a:srgbClr val="000000"/>
                          </a:solidFill>
                          <a:effectLst/>
                          <a:latin typeface="Calibri" panose="020F0502020204030204" pitchFamily="34" charset="0"/>
                        </a:rPr>
                        <a:t>Workplace Temptations and Challenges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Lying and Integrity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Sunday, January 8,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84145009"/>
                  </a:ext>
                </a:extLst>
              </a:tr>
              <a:tr h="319383">
                <a:tc>
                  <a:txBody>
                    <a:bodyPr/>
                    <a:lstStyle/>
                    <a:p>
                      <a:pPr algn="ctr" fontAlgn="b"/>
                      <a:r>
                        <a:rPr lang="en-US" sz="1100" b="0" i="0" u="none" strike="noStrike">
                          <a:solidFill>
                            <a:srgbClr val="000000"/>
                          </a:solidFill>
                          <a:effectLst/>
                          <a:latin typeface="Calibri" panose="020F0502020204030204" pitchFamily="34" charset="0"/>
                        </a:rPr>
                        <a:t>11</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Corporate and Peer Pressure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Calibri" panose="020F0502020204030204" pitchFamily="34" charset="0"/>
                        </a:rPr>
                        <a:t>Wednesday, January 11,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83448931"/>
                  </a:ext>
                </a:extLst>
              </a:tr>
              <a:tr h="319383">
                <a:tc>
                  <a:txBody>
                    <a:bodyPr/>
                    <a:lstStyle/>
                    <a:p>
                      <a:pPr algn="ctr" fontAlgn="b"/>
                      <a:r>
                        <a:rPr lang="en-US" sz="1100" b="0" i="0" u="none" strike="noStrike">
                          <a:solidFill>
                            <a:srgbClr val="000000"/>
                          </a:solidFill>
                          <a:effectLst/>
                          <a:latin typeface="Calibri" panose="020F0502020204030204" pitchFamily="34" charset="0"/>
                        </a:rPr>
                        <a:t>12</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Women in the Workplace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Sunday, January 15,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0" i="0" u="none" strike="noStrike">
                          <a:solidFill>
                            <a:srgbClr val="000000"/>
                          </a:solidFill>
                          <a:effectLst/>
                          <a:latin typeface="Calibri" panose="020F0502020204030204" pitchFamily="34" charset="0"/>
                        </a:rPr>
                        <a:t>Alex Morolez</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98712148"/>
                  </a:ext>
                </a:extLst>
              </a:tr>
              <a:tr h="319383">
                <a:tc>
                  <a:txBody>
                    <a:bodyPr/>
                    <a:lstStyle/>
                    <a:p>
                      <a:pPr algn="ctr" fontAlgn="b"/>
                      <a:r>
                        <a:rPr lang="en-US" sz="1100" b="0" i="0" u="none" strike="noStrike">
                          <a:solidFill>
                            <a:srgbClr val="000000"/>
                          </a:solidFill>
                          <a:effectLst/>
                          <a:latin typeface="Calibri" panose="020F0502020204030204" pitchFamily="34" charset="0"/>
                        </a:rPr>
                        <a:t>13</a:t>
                      </a:r>
                    </a:p>
                  </a:txBody>
                  <a:tcPr marL="9419" marR="9419" marT="94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Stress and Anxiety </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Calibri" panose="020F0502020204030204" pitchFamily="34" charset="0"/>
                        </a:rPr>
                        <a:t>Wednesday, January 18, 2023</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Doug</a:t>
                      </a:r>
                    </a:p>
                  </a:txBody>
                  <a:tcPr marL="9419" marR="9419" marT="94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89429424"/>
                  </a:ext>
                </a:extLst>
              </a:tr>
            </a:tbl>
          </a:graphicData>
        </a:graphic>
      </p:graphicFrame>
    </p:spTree>
    <p:extLst>
      <p:ext uri="{BB962C8B-B14F-4D97-AF65-F5344CB8AC3E}">
        <p14:creationId xmlns:p14="http://schemas.microsoft.com/office/powerpoint/2010/main" val="404734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Two wild wolves walking on a snow-covered road">
            <a:extLst>
              <a:ext uri="{FF2B5EF4-FFF2-40B4-BE49-F238E27FC236}">
                <a16:creationId xmlns:a16="http://schemas.microsoft.com/office/drawing/2014/main" id="{2894B736-0F24-454E-8A9D-717EB7869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00487" y="1681589"/>
            <a:ext cx="5243513" cy="3494822"/>
          </a:xfrm>
          <a:prstGeom prst="rect">
            <a:avLst/>
          </a:prstGeom>
          <a:solidFill>
            <a:schemeClr val="bg2"/>
          </a:solidFill>
        </p:spPr>
      </p:pic>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3</a:t>
            </a:fld>
            <a:endParaRPr lang="en-US" dirty="0"/>
          </a:p>
        </p:txBody>
      </p:sp>
      <p:sp>
        <p:nvSpPr>
          <p:cNvPr id="11" name="Rectangle 10">
            <a:extLst>
              <a:ext uri="{FF2B5EF4-FFF2-40B4-BE49-F238E27FC236}">
                <a16:creationId xmlns:a16="http://schemas.microsoft.com/office/drawing/2014/main" id="{6000D983-033E-8487-1CA4-CB297ACA9EA7}"/>
              </a:ext>
            </a:extLst>
          </p:cNvPr>
          <p:cNvSpPr/>
          <p:nvPr/>
        </p:nvSpPr>
        <p:spPr>
          <a:xfrm>
            <a:off x="3900486" y="1681589"/>
            <a:ext cx="5243513" cy="3494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94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Two wild wolves walking on a snow-covered road">
            <a:extLst>
              <a:ext uri="{FF2B5EF4-FFF2-40B4-BE49-F238E27FC236}">
                <a16:creationId xmlns:a16="http://schemas.microsoft.com/office/drawing/2014/main" id="{2894B736-0F24-454E-8A9D-717EB7869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8" y="1681591"/>
            <a:ext cx="5243513" cy="3494822"/>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6136006" y="1876503"/>
            <a:ext cx="3007995" cy="3145556"/>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sz="1350"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4126709" y="2126257"/>
            <a:ext cx="5017294" cy="2646045"/>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sz="1350"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bwMode="white">
          <a:xfrm>
            <a:off x="4648582" y="2605565"/>
            <a:ext cx="3874169" cy="625392"/>
          </a:xfrm>
        </p:spPr>
        <p:txBody>
          <a:bodyPr>
            <a:normAutofit/>
          </a:bodyPr>
          <a:lstStyle/>
          <a:p>
            <a:r>
              <a:rPr lang="en-US" dirty="0">
                <a:solidFill>
                  <a:schemeClr val="bg1"/>
                </a:solidFill>
              </a:rPr>
              <a:t>Matt 10:16</a:t>
            </a:r>
            <a:endParaRPr lang="en-US" dirty="0"/>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4</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bwMode="white">
          <a:xfrm>
            <a:off x="4735449" y="3139068"/>
            <a:ext cx="22275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sz="1350"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bwMode="white">
          <a:xfrm>
            <a:off x="4641182" y="3270477"/>
            <a:ext cx="3886200" cy="12025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u="sng" spc="-19" dirty="0">
                <a:solidFill>
                  <a:schemeClr val="bg2">
                    <a:lumMod val="20000"/>
                    <a:lumOff val="80000"/>
                  </a:schemeClr>
                </a:solidFill>
                <a:cs typeface="Arial"/>
              </a:rPr>
              <a:t>[Mat 10:16 NKJV] </a:t>
            </a:r>
            <a:r>
              <a:rPr lang="en-US" sz="1800" i="1" spc="-19" dirty="0">
                <a:solidFill>
                  <a:schemeClr val="bg2">
                    <a:lumMod val="20000"/>
                    <a:lumOff val="80000"/>
                  </a:schemeClr>
                </a:solidFill>
                <a:cs typeface="Arial"/>
              </a:rPr>
              <a:t>16 "Behold, I send you out as sheep in the midst of wolves. Therefore, be wise as serpents and harmless as doves.</a:t>
            </a:r>
          </a:p>
        </p:txBody>
      </p:sp>
    </p:spTree>
    <p:extLst>
      <p:ext uri="{BB962C8B-B14F-4D97-AF65-F5344CB8AC3E}">
        <p14:creationId xmlns:p14="http://schemas.microsoft.com/office/powerpoint/2010/main" val="3894673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184378-4405-4711-521E-B44F5FA56E34}"/>
              </a:ext>
            </a:extLst>
          </p:cNvPr>
          <p:cNvSpPr>
            <a:spLocks noGrp="1"/>
          </p:cNvSpPr>
          <p:nvPr>
            <p:ph type="sldNum" sz="quarter" idx="12"/>
          </p:nvPr>
        </p:nvSpPr>
        <p:spPr/>
        <p:txBody>
          <a:bodyPr/>
          <a:lstStyle/>
          <a:p>
            <a:fld id="{82EE24B5-652C-4DB5-B7C3-B5BBEC1280B1}" type="slidenum">
              <a:rPr lang="en-US" noProof="0" smtClean="0"/>
              <a:t>5</a:t>
            </a:fld>
            <a:endParaRPr lang="en-US" noProof="0" dirty="0"/>
          </a:p>
        </p:txBody>
      </p:sp>
      <p:pic>
        <p:nvPicPr>
          <p:cNvPr id="13" name="Picture 12" descr="Woman staring out a window">
            <a:extLst>
              <a:ext uri="{FF2B5EF4-FFF2-40B4-BE49-F238E27FC236}">
                <a16:creationId xmlns:a16="http://schemas.microsoft.com/office/drawing/2014/main" id="{59CEDAFF-68A6-A314-E758-B2D59E671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659" y="3873618"/>
            <a:ext cx="3392502" cy="2263920"/>
          </a:xfrm>
          <a:prstGeom prst="rect">
            <a:avLst/>
          </a:prstGeom>
        </p:spPr>
      </p:pic>
      <p:pic>
        <p:nvPicPr>
          <p:cNvPr id="19" name="Picture 18" descr="Children running uphill">
            <a:extLst>
              <a:ext uri="{FF2B5EF4-FFF2-40B4-BE49-F238E27FC236}">
                <a16:creationId xmlns:a16="http://schemas.microsoft.com/office/drawing/2014/main" id="{09FE777E-542F-11C8-020D-4E050D0C9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25" y="3873618"/>
            <a:ext cx="3395879" cy="2263920"/>
          </a:xfrm>
          <a:prstGeom prst="rect">
            <a:avLst/>
          </a:prstGeom>
        </p:spPr>
      </p:pic>
      <p:pic>
        <p:nvPicPr>
          <p:cNvPr id="7" name="Picture 6" descr="Group of smiling young people standing on lawn outside brick building, wearing backpacks and tote bag, holding cellphones">
            <a:extLst>
              <a:ext uri="{FF2B5EF4-FFF2-40B4-BE49-F238E27FC236}">
                <a16:creationId xmlns:a16="http://schemas.microsoft.com/office/drawing/2014/main" id="{B8609205-FBDF-BABB-727F-180CB2F36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554" y="720462"/>
            <a:ext cx="3471607" cy="2263920"/>
          </a:xfrm>
          <a:prstGeom prst="rect">
            <a:avLst/>
          </a:prstGeom>
        </p:spPr>
      </p:pic>
      <p:pic>
        <p:nvPicPr>
          <p:cNvPr id="8" name="Picture 7" descr="A brick building with a sign on it&#10;&#10;Description automatically generated with medium confidence">
            <a:extLst>
              <a:ext uri="{FF2B5EF4-FFF2-40B4-BE49-F238E27FC236}">
                <a16:creationId xmlns:a16="http://schemas.microsoft.com/office/drawing/2014/main" id="{1BE15C86-3AF2-498F-9A9D-BDE768FC566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6625" y="720462"/>
            <a:ext cx="3395878" cy="2263921"/>
          </a:xfrm>
          <a:prstGeom prst="rect">
            <a:avLst/>
          </a:prstGeom>
        </p:spPr>
      </p:pic>
      <p:pic>
        <p:nvPicPr>
          <p:cNvPr id="6" name="Picture 5" descr="Worker typing on laptop">
            <a:extLst>
              <a:ext uri="{FF2B5EF4-FFF2-40B4-BE49-F238E27FC236}">
                <a16:creationId xmlns:a16="http://schemas.microsoft.com/office/drawing/2014/main" id="{BBA0E217-A5BA-16D9-E40B-B557BB482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6299" y="2221169"/>
            <a:ext cx="3858459" cy="2415661"/>
          </a:xfrm>
          <a:prstGeom prst="rect">
            <a:avLst/>
          </a:prstGeom>
        </p:spPr>
      </p:pic>
    </p:spTree>
    <p:extLst>
      <p:ext uri="{BB962C8B-B14F-4D97-AF65-F5344CB8AC3E}">
        <p14:creationId xmlns:p14="http://schemas.microsoft.com/office/powerpoint/2010/main" val="27902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1CFD-9E7B-AAB8-5C06-16AFAE79DC50}"/>
              </a:ext>
            </a:extLst>
          </p:cNvPr>
          <p:cNvSpPr>
            <a:spLocks noGrp="1"/>
          </p:cNvSpPr>
          <p:nvPr>
            <p:ph type="title"/>
          </p:nvPr>
        </p:nvSpPr>
        <p:spPr>
          <a:xfrm>
            <a:off x="590896" y="294734"/>
            <a:ext cx="7886700" cy="688707"/>
          </a:xfrm>
        </p:spPr>
        <p:txBody>
          <a:bodyPr>
            <a:normAutofit/>
          </a:bodyPr>
          <a:lstStyle/>
          <a:p>
            <a:pPr algn="ctr"/>
            <a:r>
              <a:rPr lang="en-US" sz="4000" u="sng" dirty="0"/>
              <a:t>Pillars of our lives</a:t>
            </a:r>
          </a:p>
        </p:txBody>
      </p:sp>
      <p:sp>
        <p:nvSpPr>
          <p:cNvPr id="3" name="Slide Number Placeholder 2">
            <a:extLst>
              <a:ext uri="{FF2B5EF4-FFF2-40B4-BE49-F238E27FC236}">
                <a16:creationId xmlns:a16="http://schemas.microsoft.com/office/drawing/2014/main" id="{1E184378-4405-4711-521E-B44F5FA56E34}"/>
              </a:ext>
            </a:extLst>
          </p:cNvPr>
          <p:cNvSpPr>
            <a:spLocks noGrp="1"/>
          </p:cNvSpPr>
          <p:nvPr>
            <p:ph type="sldNum" sz="quarter" idx="12"/>
          </p:nvPr>
        </p:nvSpPr>
        <p:spPr/>
        <p:txBody>
          <a:bodyPr/>
          <a:lstStyle/>
          <a:p>
            <a:fld id="{82EE24B5-652C-4DB5-B7C3-B5BBEC1280B1}" type="slidenum">
              <a:rPr lang="en-US" noProof="0" smtClean="0"/>
              <a:t>6</a:t>
            </a:fld>
            <a:endParaRPr lang="en-US" noProof="0" dirty="0"/>
          </a:p>
        </p:txBody>
      </p:sp>
      <p:pic>
        <p:nvPicPr>
          <p:cNvPr id="13" name="Picture 12" descr="Woman staring out a window">
            <a:extLst>
              <a:ext uri="{FF2B5EF4-FFF2-40B4-BE49-F238E27FC236}">
                <a16:creationId xmlns:a16="http://schemas.microsoft.com/office/drawing/2014/main" id="{59CEDAFF-68A6-A314-E758-B2D59E671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739" y="3984256"/>
            <a:ext cx="2160693" cy="1441896"/>
          </a:xfrm>
          <a:prstGeom prst="rect">
            <a:avLst/>
          </a:prstGeom>
        </p:spPr>
      </p:pic>
      <p:pic>
        <p:nvPicPr>
          <p:cNvPr id="19" name="Picture 18" descr="Children running uphill">
            <a:extLst>
              <a:ext uri="{FF2B5EF4-FFF2-40B4-BE49-F238E27FC236}">
                <a16:creationId xmlns:a16="http://schemas.microsoft.com/office/drawing/2014/main" id="{09FE777E-542F-11C8-020D-4E050D0C9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829" y="1910905"/>
            <a:ext cx="2160694" cy="1440463"/>
          </a:xfrm>
          <a:prstGeom prst="rect">
            <a:avLst/>
          </a:prstGeom>
        </p:spPr>
      </p:pic>
      <p:pic>
        <p:nvPicPr>
          <p:cNvPr id="7" name="Picture 6" descr="Group of smiling young people standing on lawn outside brick building, wearing backpacks and tote bag, holding cellphones">
            <a:extLst>
              <a:ext uri="{FF2B5EF4-FFF2-40B4-BE49-F238E27FC236}">
                <a16:creationId xmlns:a16="http://schemas.microsoft.com/office/drawing/2014/main" id="{B8609205-FBDF-BABB-727F-180CB2F36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78" y="1337457"/>
            <a:ext cx="2289248" cy="1492875"/>
          </a:xfrm>
          <a:prstGeom prst="rect">
            <a:avLst/>
          </a:prstGeom>
        </p:spPr>
      </p:pic>
      <p:pic>
        <p:nvPicPr>
          <p:cNvPr id="4" name="Picture 3" descr="Worker typing on laptop">
            <a:extLst>
              <a:ext uri="{FF2B5EF4-FFF2-40B4-BE49-F238E27FC236}">
                <a16:creationId xmlns:a16="http://schemas.microsoft.com/office/drawing/2014/main" id="{CA93AA39-D088-20E7-E562-F51B68280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225" y="4829033"/>
            <a:ext cx="2441328" cy="1528440"/>
          </a:xfrm>
          <a:prstGeom prst="rect">
            <a:avLst/>
          </a:prstGeom>
        </p:spPr>
      </p:pic>
      <p:pic>
        <p:nvPicPr>
          <p:cNvPr id="5" name="Picture 4" descr="A brick building with a sign on it&#10;&#10;Description automatically generated with medium confidence">
            <a:extLst>
              <a:ext uri="{FF2B5EF4-FFF2-40B4-BE49-F238E27FC236}">
                <a16:creationId xmlns:a16="http://schemas.microsoft.com/office/drawing/2014/main" id="{0C5D339C-C0E3-E128-C932-B1CFB841863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514987" y="2924325"/>
            <a:ext cx="2289247" cy="1440464"/>
          </a:xfrm>
          <a:prstGeom prst="rect">
            <a:avLst/>
          </a:prstGeom>
        </p:spPr>
      </p:pic>
    </p:spTree>
    <p:extLst>
      <p:ext uri="{BB962C8B-B14F-4D97-AF65-F5344CB8AC3E}">
        <p14:creationId xmlns:p14="http://schemas.microsoft.com/office/powerpoint/2010/main" val="20621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1CFD-9E7B-AAB8-5C06-16AFAE79DC50}"/>
              </a:ext>
            </a:extLst>
          </p:cNvPr>
          <p:cNvSpPr>
            <a:spLocks noGrp="1"/>
          </p:cNvSpPr>
          <p:nvPr>
            <p:ph type="title"/>
          </p:nvPr>
        </p:nvSpPr>
        <p:spPr>
          <a:xfrm>
            <a:off x="590896" y="294734"/>
            <a:ext cx="7886700" cy="688707"/>
          </a:xfrm>
        </p:spPr>
        <p:txBody>
          <a:bodyPr>
            <a:normAutofit/>
          </a:bodyPr>
          <a:lstStyle/>
          <a:p>
            <a:pPr algn="ctr"/>
            <a:r>
              <a:rPr lang="en-US" sz="4000" u="sng" dirty="0"/>
              <a:t>Pillars of our lives</a:t>
            </a:r>
          </a:p>
        </p:txBody>
      </p:sp>
      <p:sp>
        <p:nvSpPr>
          <p:cNvPr id="3" name="Slide Number Placeholder 2">
            <a:extLst>
              <a:ext uri="{FF2B5EF4-FFF2-40B4-BE49-F238E27FC236}">
                <a16:creationId xmlns:a16="http://schemas.microsoft.com/office/drawing/2014/main" id="{1E184378-4405-4711-521E-B44F5FA56E34}"/>
              </a:ext>
            </a:extLst>
          </p:cNvPr>
          <p:cNvSpPr>
            <a:spLocks noGrp="1"/>
          </p:cNvSpPr>
          <p:nvPr>
            <p:ph type="sldNum" sz="quarter" idx="12"/>
          </p:nvPr>
        </p:nvSpPr>
        <p:spPr/>
        <p:txBody>
          <a:bodyPr/>
          <a:lstStyle/>
          <a:p>
            <a:fld id="{82EE24B5-652C-4DB5-B7C3-B5BBEC1280B1}" type="slidenum">
              <a:rPr lang="en-US" noProof="0" smtClean="0"/>
              <a:t>7</a:t>
            </a:fld>
            <a:endParaRPr lang="en-US" noProof="0" dirty="0"/>
          </a:p>
        </p:txBody>
      </p:sp>
      <p:pic>
        <p:nvPicPr>
          <p:cNvPr id="13" name="Picture 12" descr="Woman staring out a window">
            <a:extLst>
              <a:ext uri="{FF2B5EF4-FFF2-40B4-BE49-F238E27FC236}">
                <a16:creationId xmlns:a16="http://schemas.microsoft.com/office/drawing/2014/main" id="{59CEDAFF-68A6-A314-E758-B2D59E671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739" y="3984256"/>
            <a:ext cx="2160693" cy="1441896"/>
          </a:xfrm>
          <a:prstGeom prst="rect">
            <a:avLst/>
          </a:prstGeom>
        </p:spPr>
      </p:pic>
      <p:pic>
        <p:nvPicPr>
          <p:cNvPr id="19" name="Picture 18" descr="Children running uphill">
            <a:extLst>
              <a:ext uri="{FF2B5EF4-FFF2-40B4-BE49-F238E27FC236}">
                <a16:creationId xmlns:a16="http://schemas.microsoft.com/office/drawing/2014/main" id="{09FE777E-542F-11C8-020D-4E050D0C9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161" y="1858493"/>
            <a:ext cx="2160694" cy="1440463"/>
          </a:xfrm>
          <a:prstGeom prst="rect">
            <a:avLst/>
          </a:prstGeom>
        </p:spPr>
      </p:pic>
      <p:pic>
        <p:nvPicPr>
          <p:cNvPr id="7" name="Picture 6" descr="Group of smiling young people standing on lawn outside brick building, wearing backpacks and tote bag, holding cellphones">
            <a:extLst>
              <a:ext uri="{FF2B5EF4-FFF2-40B4-BE49-F238E27FC236}">
                <a16:creationId xmlns:a16="http://schemas.microsoft.com/office/drawing/2014/main" id="{B8609205-FBDF-BABB-727F-180CB2F36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739" y="1858493"/>
            <a:ext cx="2289248" cy="1492875"/>
          </a:xfrm>
          <a:prstGeom prst="rect">
            <a:avLst/>
          </a:prstGeom>
        </p:spPr>
      </p:pic>
      <p:pic>
        <p:nvPicPr>
          <p:cNvPr id="4" name="Picture 3" descr="Worker typing on laptop">
            <a:extLst>
              <a:ext uri="{FF2B5EF4-FFF2-40B4-BE49-F238E27FC236}">
                <a16:creationId xmlns:a16="http://schemas.microsoft.com/office/drawing/2014/main" id="{CA93AA39-D088-20E7-E562-F51B68280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570" y="3871020"/>
            <a:ext cx="2441328" cy="1528440"/>
          </a:xfrm>
          <a:prstGeom prst="rect">
            <a:avLst/>
          </a:prstGeom>
        </p:spPr>
      </p:pic>
      <p:pic>
        <p:nvPicPr>
          <p:cNvPr id="5" name="Picture 4" descr="A brick building with a sign on it&#10;&#10;Description automatically generated with medium confidence">
            <a:extLst>
              <a:ext uri="{FF2B5EF4-FFF2-40B4-BE49-F238E27FC236}">
                <a16:creationId xmlns:a16="http://schemas.microsoft.com/office/drawing/2014/main" id="{0C5D339C-C0E3-E128-C932-B1CFB841863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514987" y="2924325"/>
            <a:ext cx="2289247" cy="1440464"/>
          </a:xfrm>
          <a:prstGeom prst="rect">
            <a:avLst/>
          </a:prstGeom>
        </p:spPr>
      </p:pic>
    </p:spTree>
    <p:extLst>
      <p:ext uri="{BB962C8B-B14F-4D97-AF65-F5344CB8AC3E}">
        <p14:creationId xmlns:p14="http://schemas.microsoft.com/office/powerpoint/2010/main" val="4149217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1CFD-9E7B-AAB8-5C06-16AFAE79DC50}"/>
              </a:ext>
            </a:extLst>
          </p:cNvPr>
          <p:cNvSpPr>
            <a:spLocks noGrp="1"/>
          </p:cNvSpPr>
          <p:nvPr>
            <p:ph type="title"/>
          </p:nvPr>
        </p:nvSpPr>
        <p:spPr>
          <a:xfrm>
            <a:off x="590896" y="294734"/>
            <a:ext cx="7886700" cy="688707"/>
          </a:xfrm>
        </p:spPr>
        <p:txBody>
          <a:bodyPr>
            <a:normAutofit/>
          </a:bodyPr>
          <a:lstStyle/>
          <a:p>
            <a:pPr algn="ctr"/>
            <a:r>
              <a:rPr lang="en-US" sz="4000" u="sng" dirty="0"/>
              <a:t>Pillars of our lives</a:t>
            </a:r>
          </a:p>
        </p:txBody>
      </p:sp>
      <p:sp>
        <p:nvSpPr>
          <p:cNvPr id="3" name="Slide Number Placeholder 2">
            <a:extLst>
              <a:ext uri="{FF2B5EF4-FFF2-40B4-BE49-F238E27FC236}">
                <a16:creationId xmlns:a16="http://schemas.microsoft.com/office/drawing/2014/main" id="{1E184378-4405-4711-521E-B44F5FA56E34}"/>
              </a:ext>
            </a:extLst>
          </p:cNvPr>
          <p:cNvSpPr>
            <a:spLocks noGrp="1"/>
          </p:cNvSpPr>
          <p:nvPr>
            <p:ph type="sldNum" sz="quarter" idx="12"/>
          </p:nvPr>
        </p:nvSpPr>
        <p:spPr/>
        <p:txBody>
          <a:bodyPr/>
          <a:lstStyle/>
          <a:p>
            <a:fld id="{82EE24B5-652C-4DB5-B7C3-B5BBEC1280B1}" type="slidenum">
              <a:rPr lang="en-US" noProof="0" smtClean="0"/>
              <a:t>8</a:t>
            </a:fld>
            <a:endParaRPr lang="en-US" noProof="0" dirty="0"/>
          </a:p>
        </p:txBody>
      </p:sp>
      <p:pic>
        <p:nvPicPr>
          <p:cNvPr id="13" name="Picture 12" descr="Woman staring out a window">
            <a:extLst>
              <a:ext uri="{FF2B5EF4-FFF2-40B4-BE49-F238E27FC236}">
                <a16:creationId xmlns:a16="http://schemas.microsoft.com/office/drawing/2014/main" id="{59CEDAFF-68A6-A314-E758-B2D59E671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532" y="3992871"/>
            <a:ext cx="2192064" cy="1462831"/>
          </a:xfrm>
          <a:prstGeom prst="rect">
            <a:avLst/>
          </a:prstGeom>
        </p:spPr>
      </p:pic>
      <p:pic>
        <p:nvPicPr>
          <p:cNvPr id="19" name="Picture 18" descr="Children running uphill">
            <a:extLst>
              <a:ext uri="{FF2B5EF4-FFF2-40B4-BE49-F238E27FC236}">
                <a16:creationId xmlns:a16="http://schemas.microsoft.com/office/drawing/2014/main" id="{09FE777E-542F-11C8-020D-4E050D0C9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19" y="1792292"/>
            <a:ext cx="2153260" cy="1435507"/>
          </a:xfrm>
          <a:prstGeom prst="rect">
            <a:avLst/>
          </a:prstGeom>
        </p:spPr>
      </p:pic>
      <p:pic>
        <p:nvPicPr>
          <p:cNvPr id="7" name="Picture 6" descr="Group of smiling young people standing on lawn outside brick building, wearing backpacks and tote bag, holding cellphones">
            <a:extLst>
              <a:ext uri="{FF2B5EF4-FFF2-40B4-BE49-F238E27FC236}">
                <a16:creationId xmlns:a16="http://schemas.microsoft.com/office/drawing/2014/main" id="{B8609205-FBDF-BABB-727F-180CB2F36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06" y="3992871"/>
            <a:ext cx="2164303" cy="1461157"/>
          </a:xfrm>
          <a:prstGeom prst="rect">
            <a:avLst/>
          </a:prstGeom>
        </p:spPr>
      </p:pic>
      <p:pic>
        <p:nvPicPr>
          <p:cNvPr id="5" name="Picture 4" descr="A brick building with a sign on it&#10;&#10;Description automatically generated with medium confidence">
            <a:extLst>
              <a:ext uri="{FF2B5EF4-FFF2-40B4-BE49-F238E27FC236}">
                <a16:creationId xmlns:a16="http://schemas.microsoft.com/office/drawing/2014/main" id="{0C5D339C-C0E3-E128-C932-B1CFB841863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07922" y="1792292"/>
            <a:ext cx="2147284" cy="1435507"/>
          </a:xfrm>
          <a:prstGeom prst="rect">
            <a:avLst/>
          </a:prstGeom>
        </p:spPr>
      </p:pic>
      <p:pic>
        <p:nvPicPr>
          <p:cNvPr id="4" name="Picture 3" descr="Worker typing on laptop">
            <a:extLst>
              <a:ext uri="{FF2B5EF4-FFF2-40B4-BE49-F238E27FC236}">
                <a16:creationId xmlns:a16="http://schemas.microsoft.com/office/drawing/2014/main" id="{60C85FB6-B7B7-F245-64D3-B404B55EF3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238" y="4955604"/>
            <a:ext cx="2147284" cy="1610286"/>
          </a:xfrm>
          <a:prstGeom prst="rect">
            <a:avLst/>
          </a:prstGeom>
        </p:spPr>
      </p:pic>
      <p:sp>
        <p:nvSpPr>
          <p:cNvPr id="6" name="TextBox 5">
            <a:extLst>
              <a:ext uri="{FF2B5EF4-FFF2-40B4-BE49-F238E27FC236}">
                <a16:creationId xmlns:a16="http://schemas.microsoft.com/office/drawing/2014/main" id="{0C1CFB36-4754-1377-3451-116619740BEE}"/>
              </a:ext>
            </a:extLst>
          </p:cNvPr>
          <p:cNvSpPr txBox="1"/>
          <p:nvPr/>
        </p:nvSpPr>
        <p:spPr>
          <a:xfrm>
            <a:off x="3838387" y="3089437"/>
            <a:ext cx="1283515" cy="830997"/>
          </a:xfrm>
          <a:prstGeom prst="rect">
            <a:avLst/>
          </a:prstGeom>
          <a:noFill/>
          <a:ln w="6350">
            <a:solidFill>
              <a:schemeClr val="tx1"/>
            </a:solidFill>
          </a:ln>
        </p:spPr>
        <p:txBody>
          <a:bodyPr wrap="square" rtlCol="0">
            <a:spAutoFit/>
          </a:bodyPr>
          <a:lstStyle/>
          <a:p>
            <a:r>
              <a:rPr lang="en-US" sz="4800" dirty="0"/>
              <a:t>You</a:t>
            </a:r>
          </a:p>
        </p:txBody>
      </p:sp>
      <p:cxnSp>
        <p:nvCxnSpPr>
          <p:cNvPr id="10" name="Straight Connector 9">
            <a:extLst>
              <a:ext uri="{FF2B5EF4-FFF2-40B4-BE49-F238E27FC236}">
                <a16:creationId xmlns:a16="http://schemas.microsoft.com/office/drawing/2014/main" id="{E2B620EF-B144-3444-826F-7E5DC1868B6C}"/>
              </a:ext>
            </a:extLst>
          </p:cNvPr>
          <p:cNvCxnSpPr>
            <a:cxnSpLocks/>
            <a:stCxn id="6" idx="3"/>
            <a:endCxn id="5" idx="1"/>
          </p:cNvCxnSpPr>
          <p:nvPr/>
        </p:nvCxnSpPr>
        <p:spPr>
          <a:xfrm flipV="1">
            <a:off x="5121902" y="2510046"/>
            <a:ext cx="1186020" cy="99489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E573901-375E-E444-42B5-383C42E73862}"/>
              </a:ext>
            </a:extLst>
          </p:cNvPr>
          <p:cNvCxnSpPr>
            <a:cxnSpLocks/>
            <a:stCxn id="19" idx="3"/>
            <a:endCxn id="6" idx="1"/>
          </p:cNvCxnSpPr>
          <p:nvPr/>
        </p:nvCxnSpPr>
        <p:spPr>
          <a:xfrm>
            <a:off x="2719479" y="2510046"/>
            <a:ext cx="1118908" cy="99489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C19EEF8-6C1C-7232-A173-53A49F59A3DC}"/>
              </a:ext>
            </a:extLst>
          </p:cNvPr>
          <p:cNvCxnSpPr>
            <a:stCxn id="7" idx="3"/>
            <a:endCxn id="6" idx="1"/>
          </p:cNvCxnSpPr>
          <p:nvPr/>
        </p:nvCxnSpPr>
        <p:spPr>
          <a:xfrm flipV="1">
            <a:off x="2671309" y="3504936"/>
            <a:ext cx="1167078" cy="1218514"/>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DECEF9D-FB7B-C315-466E-A658E82C647E}"/>
              </a:ext>
            </a:extLst>
          </p:cNvPr>
          <p:cNvCxnSpPr>
            <a:stCxn id="6" idx="3"/>
            <a:endCxn id="13" idx="1"/>
          </p:cNvCxnSpPr>
          <p:nvPr/>
        </p:nvCxnSpPr>
        <p:spPr>
          <a:xfrm>
            <a:off x="5121902" y="3504936"/>
            <a:ext cx="1163630" cy="1219351"/>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2BC6AC5-F69D-E08B-E784-0B4E56762494}"/>
              </a:ext>
            </a:extLst>
          </p:cNvPr>
          <p:cNvCxnSpPr>
            <a:cxnSpLocks/>
            <a:stCxn id="6" idx="2"/>
            <a:endCxn id="4" idx="0"/>
          </p:cNvCxnSpPr>
          <p:nvPr/>
        </p:nvCxnSpPr>
        <p:spPr>
          <a:xfrm flipH="1">
            <a:off x="4462880" y="3920434"/>
            <a:ext cx="17265" cy="103517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0829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1CFD-9E7B-AAB8-5C06-16AFAE79DC50}"/>
              </a:ext>
            </a:extLst>
          </p:cNvPr>
          <p:cNvSpPr>
            <a:spLocks noGrp="1"/>
          </p:cNvSpPr>
          <p:nvPr>
            <p:ph type="title"/>
          </p:nvPr>
        </p:nvSpPr>
        <p:spPr>
          <a:xfrm>
            <a:off x="590896" y="294734"/>
            <a:ext cx="7886700" cy="688707"/>
          </a:xfrm>
        </p:spPr>
        <p:txBody>
          <a:bodyPr>
            <a:normAutofit/>
          </a:bodyPr>
          <a:lstStyle/>
          <a:p>
            <a:pPr algn="ctr"/>
            <a:r>
              <a:rPr lang="en-US" sz="4000" u="sng" dirty="0"/>
              <a:t>Pillars of our lives</a:t>
            </a:r>
          </a:p>
        </p:txBody>
      </p:sp>
      <p:sp>
        <p:nvSpPr>
          <p:cNvPr id="3" name="Slide Number Placeholder 2">
            <a:extLst>
              <a:ext uri="{FF2B5EF4-FFF2-40B4-BE49-F238E27FC236}">
                <a16:creationId xmlns:a16="http://schemas.microsoft.com/office/drawing/2014/main" id="{1E184378-4405-4711-521E-B44F5FA56E34}"/>
              </a:ext>
            </a:extLst>
          </p:cNvPr>
          <p:cNvSpPr>
            <a:spLocks noGrp="1"/>
          </p:cNvSpPr>
          <p:nvPr>
            <p:ph type="sldNum" sz="quarter" idx="12"/>
          </p:nvPr>
        </p:nvSpPr>
        <p:spPr/>
        <p:txBody>
          <a:bodyPr/>
          <a:lstStyle/>
          <a:p>
            <a:fld id="{82EE24B5-652C-4DB5-B7C3-B5BBEC1280B1}" type="slidenum">
              <a:rPr lang="en-US" noProof="0" smtClean="0"/>
              <a:t>9</a:t>
            </a:fld>
            <a:endParaRPr lang="en-US" noProof="0" dirty="0"/>
          </a:p>
        </p:txBody>
      </p:sp>
      <p:pic>
        <p:nvPicPr>
          <p:cNvPr id="4" name="Picture 3" descr="Worker typing on laptop">
            <a:extLst>
              <a:ext uri="{FF2B5EF4-FFF2-40B4-BE49-F238E27FC236}">
                <a16:creationId xmlns:a16="http://schemas.microsoft.com/office/drawing/2014/main" id="{60C85FB6-B7B7-F245-64D3-B404B55E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873" y="2483141"/>
            <a:ext cx="3990012" cy="2992180"/>
          </a:xfrm>
          <a:prstGeom prst="rect">
            <a:avLst/>
          </a:prstGeom>
        </p:spPr>
      </p:pic>
      <p:sp>
        <p:nvSpPr>
          <p:cNvPr id="6" name="TextBox 5">
            <a:extLst>
              <a:ext uri="{FF2B5EF4-FFF2-40B4-BE49-F238E27FC236}">
                <a16:creationId xmlns:a16="http://schemas.microsoft.com/office/drawing/2014/main" id="{0C1CFB36-4754-1377-3451-116619740BEE}"/>
              </a:ext>
            </a:extLst>
          </p:cNvPr>
          <p:cNvSpPr txBox="1"/>
          <p:nvPr/>
        </p:nvSpPr>
        <p:spPr>
          <a:xfrm>
            <a:off x="3821122" y="1310971"/>
            <a:ext cx="1283515" cy="830997"/>
          </a:xfrm>
          <a:prstGeom prst="rect">
            <a:avLst/>
          </a:prstGeom>
          <a:noFill/>
          <a:ln w="6350">
            <a:solidFill>
              <a:schemeClr val="tx1"/>
            </a:solidFill>
          </a:ln>
        </p:spPr>
        <p:txBody>
          <a:bodyPr wrap="square" rtlCol="0">
            <a:spAutoFit/>
          </a:bodyPr>
          <a:lstStyle/>
          <a:p>
            <a:r>
              <a:rPr lang="en-US" sz="4800" dirty="0"/>
              <a:t>You</a:t>
            </a:r>
          </a:p>
        </p:txBody>
      </p:sp>
      <p:cxnSp>
        <p:nvCxnSpPr>
          <p:cNvPr id="22" name="Straight Connector 21">
            <a:extLst>
              <a:ext uri="{FF2B5EF4-FFF2-40B4-BE49-F238E27FC236}">
                <a16:creationId xmlns:a16="http://schemas.microsoft.com/office/drawing/2014/main" id="{52BC6AC5-F69D-E08B-E784-0B4E56762494}"/>
              </a:ext>
            </a:extLst>
          </p:cNvPr>
          <p:cNvCxnSpPr>
            <a:cxnSpLocks/>
            <a:stCxn id="6" idx="2"/>
            <a:endCxn id="4" idx="0"/>
          </p:cNvCxnSpPr>
          <p:nvPr/>
        </p:nvCxnSpPr>
        <p:spPr>
          <a:xfrm flipH="1">
            <a:off x="4462879" y="2141968"/>
            <a:ext cx="1" cy="341173"/>
          </a:xfrm>
          <a:prstGeom prst="line">
            <a:avLst/>
          </a:prstGeom>
          <a:ln w="19050"/>
        </p:spPr>
        <p:style>
          <a:lnRef idx="1">
            <a:schemeClr val="dk1"/>
          </a:lnRef>
          <a:fillRef idx="0">
            <a:schemeClr val="dk1"/>
          </a:fillRef>
          <a:effectRef idx="0">
            <a:schemeClr val="dk1"/>
          </a:effectRef>
          <a:fontRef idx="minor">
            <a:schemeClr val="tx1"/>
          </a:fontRef>
        </p:style>
      </p:cxnSp>
      <p:sp>
        <p:nvSpPr>
          <p:cNvPr id="16" name="Title 1">
            <a:extLst>
              <a:ext uri="{FF2B5EF4-FFF2-40B4-BE49-F238E27FC236}">
                <a16:creationId xmlns:a16="http://schemas.microsoft.com/office/drawing/2014/main" id="{5997C505-B8C1-EF22-1DC1-859591575A63}"/>
              </a:ext>
            </a:extLst>
          </p:cNvPr>
          <p:cNvSpPr txBox="1">
            <a:spLocks/>
          </p:cNvSpPr>
          <p:nvPr/>
        </p:nvSpPr>
        <p:spPr>
          <a:xfrm>
            <a:off x="519529" y="5475321"/>
            <a:ext cx="7886700" cy="68870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400" b="1" kern="1200">
                <a:solidFill>
                  <a:schemeClr val="accent2"/>
                </a:solidFill>
                <a:latin typeface="+mj-lt"/>
                <a:ea typeface="+mj-ea"/>
                <a:cs typeface="+mj-cs"/>
              </a:defRPr>
            </a:lvl1pPr>
          </a:lstStyle>
          <a:p>
            <a:pPr algn="ctr"/>
            <a:r>
              <a:rPr lang="en-US" sz="4000" u="sng" dirty="0"/>
              <a:t>Christians in the Workplace</a:t>
            </a:r>
          </a:p>
        </p:txBody>
      </p:sp>
    </p:spTree>
    <p:extLst>
      <p:ext uri="{BB962C8B-B14F-4D97-AF65-F5344CB8AC3E}">
        <p14:creationId xmlns:p14="http://schemas.microsoft.com/office/powerpoint/2010/main" val="237529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bac6d70a-1c2c-4fcc-9027-8bf9ea007be4"/>
  <p:tag name="SLIDO_EVENT_SECTION_UUID" val="c5ea68fd-8254-4986-a546-25ef0cf4dfc7"/>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2Njg4OTY4MzJ9"/>
  <p:tag name="SLIDO_TYPE" val="SlidoPoll"/>
  <p:tag name="SLIDO_POLL_UUID" val="9c516409-63f6-4cea-ac2a-05f578bd0c0a"/>
  <p:tag name="SLIDO_TIMELINE" val="W3sicG9sbFF1ZXN0aW9uVXVpZCI6IjljM2QwYmVkLWMzNGEtNDFlOC1iOWZjLWE2YmNkYzNkMzI0NC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2Njg5MTQyMzB9"/>
  <p:tag name="SLIDO_TYPE" val="SlidoPoll"/>
  <p:tag name="SLIDO_POLL_UUID" val="894d7a38-cef0-4166-a312-7287ab4c89e6"/>
  <p:tag name="SLIDO_TIMELINE" val="W3sicG9sbFF1ZXN0aW9uVXVpZCI6IjlkODA4NmI5LWFiOTYtNDYwNy05OGZjLTMwZDMzYTA3YjRiZSIsInNob3dSZXN1bHRzIjp0cnVlLCJzaG93Q29ycmVjdEFuc3dlcnMiOmZhbHNlLCJ2b3RpbmdMb2NrZWQiOmZhbHNlfV0="/>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jg4OTM2NDV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Njg4OTM2Njl9"/>
  <p:tag name="SLIDO_TYPE" val="SlidoPoll"/>
  <p:tag name="SLIDO_POLL_UUID" val="da116d16-19ff-4078-be7f-ccd09baa95b6"/>
  <p:tag name="SLIDO_TIMELINE" val="W3sicG9sbFF1ZXN0aW9uVXVpZCI6ImMzMjE5MDgxLTRmODEtNGEzZS04OTlhLWZmMjhhYjllODJhYi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heme/theme1.xml><?xml version="1.0" encoding="utf-8"?>
<a:theme xmlns:a="http://schemas.openxmlformats.org/drawingml/2006/main" name="Office Theme">
  <a:themeElements>
    <a:clrScheme name="Custom 30">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Custom 25">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23188392_Professional services pitch deck_SL_V1.potx" id="{A16A60D7-542B-43C6-BB27-7BA8168B4019}" vid="{8C6CFC53-4DED-4518-8264-5814B6A371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DAF9E5-DED4-4A50-A81B-4CC218A03F2B}">
  <ds:schemaRefs>
    <ds:schemaRef ds:uri="http://schemas.microsoft.com/sharepoint/v3/contenttype/forms"/>
  </ds:schemaRefs>
</ds:datastoreItem>
</file>

<file path=customXml/itemProps2.xml><?xml version="1.0" encoding="utf-8"?>
<ds:datastoreItem xmlns:ds="http://schemas.openxmlformats.org/officeDocument/2006/customXml" ds:itemID="{171946EF-A3EA-4ECB-8D9A-56C36FFF407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FFDD087A-3273-4D74-8700-4C8E2BE50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Professional services pitch deck</Template>
  <TotalTime>15075</TotalTime>
  <Words>1243</Words>
  <Application>Microsoft Office PowerPoint</Application>
  <PresentationFormat>On-screen Show (4:3)</PresentationFormat>
  <Paragraphs>225</Paragraphs>
  <Slides>20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Batang</vt:lpstr>
      <vt:lpstr>Arial</vt:lpstr>
      <vt:lpstr>Arial </vt:lpstr>
      <vt:lpstr>Calibri</vt:lpstr>
      <vt:lpstr>Gill Sans MT</vt:lpstr>
      <vt:lpstr>Office Theme</vt:lpstr>
      <vt:lpstr>PowerPoint Presentation</vt:lpstr>
      <vt:lpstr>Christians in the Workplace</vt:lpstr>
      <vt:lpstr>PowerPoint Presentation</vt:lpstr>
      <vt:lpstr>Matt 10:16</vt:lpstr>
      <vt:lpstr>PowerPoint Presentation</vt:lpstr>
      <vt:lpstr>Pillars of our lives</vt:lpstr>
      <vt:lpstr>Pillars of our lives</vt:lpstr>
      <vt:lpstr>Pillars of our lives</vt:lpstr>
      <vt:lpstr>Pillars of our lives</vt:lpstr>
      <vt:lpstr>PowerPoint Presentation</vt:lpstr>
      <vt:lpstr>PowerPoint Presentation</vt:lpstr>
      <vt:lpstr>PowerPoint Presentation</vt:lpstr>
      <vt:lpstr>We are interacting with work how much?? (8760 hours)</vt:lpstr>
      <vt:lpstr>Class Schedule</vt:lpstr>
      <vt:lpstr>PowerPoint Presentation</vt:lpstr>
      <vt:lpstr>Verses related to our study</vt:lpstr>
      <vt:lpstr>OUR GOALS</vt:lpstr>
      <vt:lpstr>Application for All</vt:lpstr>
      <vt:lpstr>Exercise Questions</vt:lpstr>
      <vt:lpstr>Class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Christians in the Workplace Matthew 10:16</dc:title>
  <dc:creator>Alex Morolez</dc:creator>
  <cp:lastModifiedBy>Robert McDonald</cp:lastModifiedBy>
  <cp:revision>2</cp:revision>
  <dcterms:created xsi:type="dcterms:W3CDTF">2022-11-19T21:16:58Z</dcterms:created>
  <dcterms:modified xsi:type="dcterms:W3CDTF">2022-12-04T05:45:54Z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SlidoAppVersion">
    <vt:lpwstr>1.5.3.3511</vt:lpwstr>
  </property>
</Properties>
</file>