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handoutMasterIdLst>
    <p:handoutMasterId r:id="rId21"/>
  </p:handoutMasterIdLst>
  <p:sldIdLst>
    <p:sldId id="338" r:id="rId5"/>
    <p:sldId id="317" r:id="rId6"/>
    <p:sldId id="396" r:id="rId7"/>
    <p:sldId id="381" r:id="rId8"/>
    <p:sldId id="368" r:id="rId9"/>
    <p:sldId id="389" r:id="rId10"/>
    <p:sldId id="385" r:id="rId11"/>
    <p:sldId id="386" r:id="rId12"/>
    <p:sldId id="392" r:id="rId13"/>
    <p:sldId id="387" r:id="rId14"/>
    <p:sldId id="391" r:id="rId15"/>
    <p:sldId id="393" r:id="rId16"/>
    <p:sldId id="390" r:id="rId17"/>
    <p:sldId id="395" r:id="rId18"/>
    <p:sldId id="336"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7D9"/>
    <a:srgbClr val="93D3D9"/>
    <a:srgbClr val="AAD6FF"/>
    <a:srgbClr val="B2C8CD"/>
    <a:srgbClr val="CCD8D6"/>
    <a:srgbClr val="4F5945"/>
    <a:srgbClr val="73292A"/>
    <a:srgbClr val="7F867A"/>
    <a:srgbClr val="A65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879" autoAdjust="0"/>
  </p:normalViewPr>
  <p:slideViewPr>
    <p:cSldViewPr snapToGrid="0">
      <p:cViewPr varScale="1">
        <p:scale>
          <a:sx n="107" d="100"/>
          <a:sy n="107" d="100"/>
        </p:scale>
        <p:origin x="138" y="258"/>
      </p:cViewPr>
      <p:guideLst/>
    </p:cSldViewPr>
  </p:slideViewPr>
  <p:notesTextViewPr>
    <p:cViewPr>
      <p:scale>
        <a:sx n="3" d="2"/>
        <a:sy n="3" d="2"/>
      </p:scale>
      <p:origin x="0" y="0"/>
    </p:cViewPr>
  </p:notesTextViewPr>
  <p:sorterViewPr>
    <p:cViewPr>
      <p:scale>
        <a:sx n="100" d="100"/>
        <a:sy n="100" d="100"/>
      </p:scale>
      <p:origin x="0" y="-3402"/>
    </p:cViewPr>
  </p:sorterViewPr>
  <p:notesViewPr>
    <p:cSldViewPr snapToGrid="0" showGuides="1">
      <p:cViewPr varScale="1">
        <p:scale>
          <a:sx n="82" d="100"/>
          <a:sy n="82" d="100"/>
        </p:scale>
        <p:origin x="2784"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9852A6-C536-198B-0B36-808C24FAAF6B}"/>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9F40B29C-E84A-E4D1-8998-1A961EC23BAC}"/>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2A5AE42-7DC1-8140-9B13-146984FDEF22}" type="datetimeFigureOut">
              <a:rPr lang="en-US" smtClean="0"/>
              <a:t>2/22/2023</a:t>
            </a:fld>
            <a:endParaRPr lang="en-US" dirty="0"/>
          </a:p>
        </p:txBody>
      </p:sp>
      <p:sp>
        <p:nvSpPr>
          <p:cNvPr id="4" name="Footer Placeholder 3">
            <a:extLst>
              <a:ext uri="{FF2B5EF4-FFF2-40B4-BE49-F238E27FC236}">
                <a16:creationId xmlns:a16="http://schemas.microsoft.com/office/drawing/2014/main" id="{FCCE4DE7-ED89-D264-F004-38F2DF4879D8}"/>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F7E8591-FF54-5A00-A703-95ABC16B78DA}"/>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7369B77-94AB-0344-9EBF-9DB9EE8D3ABC}" type="slidenum">
              <a:rPr lang="en-US" smtClean="0"/>
              <a:t>‹#›</a:t>
            </a:fld>
            <a:endParaRPr lang="en-US" dirty="0"/>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8F75F72-8950-AF4F-9381-1D26FB547EA1}" type="datetimeFigureOut">
              <a:rPr lang="en-US" smtClean="0"/>
              <a:t>2/22/2023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775476F-A808-1F46-A368-07984F6DA22E}" type="slidenum">
              <a:rPr lang="en-US" smtClean="0"/>
              <a:t>‹#›</a:t>
            </a:fld>
            <a:endParaRPr lang="en-US" dirty="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5" name="Picture 4" descr="A picture containing text, plant&#10;&#10;Description automatically generated">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Oval 6">
            <a:extLst>
              <a:ext uri="{FF2B5EF4-FFF2-40B4-BE49-F238E27FC236}">
                <a16:creationId xmlns:a16="http://schemas.microsoft.com/office/drawing/2014/main"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Oval 16">
            <a:extLst>
              <a:ext uri="{FF2B5EF4-FFF2-40B4-BE49-F238E27FC236}">
                <a16:creationId xmlns:a16="http://schemas.microsoft.com/office/drawing/2014/main"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ceramic ware, porcelain&#10;&#10;Description automatically generated">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Picture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2749296" y="2660904"/>
            <a:ext cx="6693408" cy="1088136"/>
          </a:xfrm>
        </p:spPr>
        <p:txBody>
          <a:bodyPr anchor="b">
            <a:noAutofit/>
          </a:bodyPr>
          <a:lstStyle>
            <a:lvl1pPr algn="ctr">
              <a:defRPr sz="4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596384" y="2267712"/>
            <a:ext cx="2999232" cy="4389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fabric&#10;&#10;Description automatically generated">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Rectangle 10">
            <a:extLst>
              <a:ext uri="{FF2B5EF4-FFF2-40B4-BE49-F238E27FC236}">
                <a16:creationId xmlns:a16="http://schemas.microsoft.com/office/drawing/2014/main"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flower, plant&#10;&#10;Description automatically generated">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484632"/>
            <a:ext cx="10515600" cy="1133856"/>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2990088"/>
            <a:ext cx="10515600" cy="347472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C6C79F3B-6B68-BA3C-6CBE-C26E339E450E}"/>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79104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68407D-A1C4-B842-0C34-B2DE8AD312D3}"/>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A1AE7FB-DFC0-DCDA-47AD-6ED81A6427FA}"/>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2" name="Title 1">
            <a:extLst>
              <a:ext uri="{FF2B5EF4-FFF2-40B4-BE49-F238E27FC236}">
                <a16:creationId xmlns:a16="http://schemas.microsoft.com/office/drawing/2014/main" id="{B8562BF3-1BFC-6948-02E0-8A1C121C387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E158D7F8-0920-52BA-580D-07249122876C}"/>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a:lstStyle/>
          <a:p>
            <a:fld id="{294A09A9-5501-47C1-A89A-A340965A2BE2}" type="slidenum">
              <a:rPr lang="en-US" smtClean="0"/>
              <a:pPr/>
              <a:t>‹#›</a:t>
            </a:fld>
            <a:endParaRPr lang="en-US" dirty="0"/>
          </a:p>
        </p:txBody>
      </p:sp>
      <p:sp>
        <p:nvSpPr>
          <p:cNvPr id="12" name="Content Placeholder 11">
            <a:extLst>
              <a:ext uri="{FF2B5EF4-FFF2-40B4-BE49-F238E27FC236}">
                <a16:creationId xmlns:a16="http://schemas.microsoft.com/office/drawing/2014/main" id="{C6963F99-41C3-5ED4-AAD8-B904145CC7EA}"/>
              </a:ext>
            </a:extLst>
          </p:cNvPr>
          <p:cNvSpPr>
            <a:spLocks noGrp="1"/>
          </p:cNvSpPr>
          <p:nvPr>
            <p:ph sz="quarter" idx="12"/>
          </p:nvPr>
        </p:nvSpPr>
        <p:spPr>
          <a:xfrm>
            <a:off x="975360" y="2615184"/>
            <a:ext cx="10241280" cy="33192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803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F7EB7A-F5B6-E308-68EE-3065E2B039A6}"/>
              </a:ext>
            </a:extLst>
          </p:cNvPr>
          <p:cNvSpPr/>
          <p:nvPr userDrawn="1"/>
        </p:nvSpPr>
        <p:spPr>
          <a:xfrm>
            <a:off x="0" y="0"/>
            <a:ext cx="4873752"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Picture 35" descr="A close-up of a tree&#10;&#10;Description automatically generated with medium confidence">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2282032" y="1589693"/>
            <a:ext cx="970220" cy="22361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291072" y="978408"/>
            <a:ext cx="4974336"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29" name="Text Placeholder 2">
            <a:extLst>
              <a:ext uri="{FF2B5EF4-FFF2-40B4-BE49-F238E27FC236}">
                <a16:creationId xmlns:a16="http://schemas.microsoft.com/office/drawing/2014/main" id="{DEF26CDF-94D4-BA22-7D14-8D3289040C90}"/>
              </a:ext>
            </a:extLst>
          </p:cNvPr>
          <p:cNvSpPr>
            <a:spLocks noGrp="1"/>
          </p:cNvSpPr>
          <p:nvPr>
            <p:ph type="body" idx="1"/>
          </p:nvPr>
        </p:nvSpPr>
        <p:spPr>
          <a:xfrm>
            <a:off x="6291072" y="2322576"/>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id="{0017BF0C-B2B7-932F-A9AE-5BFAE4AB5C4D}"/>
              </a:ext>
            </a:extLst>
          </p:cNvPr>
          <p:cNvSpPr>
            <a:spLocks noGrp="1"/>
          </p:cNvSpPr>
          <p:nvPr>
            <p:ph sz="half" idx="2"/>
          </p:nvPr>
        </p:nvSpPr>
        <p:spPr>
          <a:xfrm>
            <a:off x="6289612" y="2770632"/>
            <a:ext cx="5065776" cy="1554480"/>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4">
            <a:extLst>
              <a:ext uri="{FF2B5EF4-FFF2-40B4-BE49-F238E27FC236}">
                <a16:creationId xmlns:a16="http://schemas.microsoft.com/office/drawing/2014/main" id="{DEAB8B47-DF86-7C9F-F027-2D4D22B2EA50}"/>
              </a:ext>
            </a:extLst>
          </p:cNvPr>
          <p:cNvSpPr>
            <a:spLocks noGrp="1"/>
          </p:cNvSpPr>
          <p:nvPr>
            <p:ph type="body" sz="quarter" idx="3"/>
          </p:nvPr>
        </p:nvSpPr>
        <p:spPr>
          <a:xfrm>
            <a:off x="6289612" y="4361688"/>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6289612" y="4791456"/>
            <a:ext cx="5065776" cy="1408176"/>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8" name="Picture 37" descr="A group of flowers&#10;&#10;Description automatically generated with low confidence">
            <a:extLst>
              <a:ext uri="{FF2B5EF4-FFF2-40B4-BE49-F238E27FC236}">
                <a16:creationId xmlns:a16="http://schemas.microsoft.com/office/drawing/2014/main" id="{5B08C513-7071-2499-7E9D-CFD5A027C0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19083" y="2260473"/>
            <a:ext cx="1245309" cy="2314810"/>
          </a:xfrm>
          <a:prstGeom prst="rect">
            <a:avLst/>
          </a:prstGeom>
        </p:spPr>
      </p:pic>
      <p:sp>
        <p:nvSpPr>
          <p:cNvPr id="34" name="Text Placeholder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466344"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mollusk, insect&#10;&#10;Description automatically generated">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1124712"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124712" y="2629116"/>
            <a:ext cx="3200400" cy="3320861"/>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4498848"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4498848"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15" name="Text Placeholder 4">
            <a:extLst>
              <a:ext uri="{FF2B5EF4-FFF2-40B4-BE49-F238E27FC236}">
                <a16:creationId xmlns:a16="http://schemas.microsoft.com/office/drawing/2014/main" id="{F270D939-D128-D431-82CE-9C15D5A7AA9A}"/>
              </a:ext>
            </a:extLst>
          </p:cNvPr>
          <p:cNvSpPr>
            <a:spLocks noGrp="1"/>
          </p:cNvSpPr>
          <p:nvPr>
            <p:ph type="body" sz="quarter" idx="13"/>
          </p:nvPr>
        </p:nvSpPr>
        <p:spPr>
          <a:xfrm>
            <a:off x="7909560"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4AAE69C6-BB37-BC70-8424-BC928D19C91A}"/>
              </a:ext>
            </a:extLst>
          </p:cNvPr>
          <p:cNvSpPr>
            <a:spLocks noGrp="1"/>
          </p:cNvSpPr>
          <p:nvPr>
            <p:ph sz="quarter" idx="14"/>
          </p:nvPr>
        </p:nvSpPr>
        <p:spPr>
          <a:xfrm>
            <a:off x="7909560"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9908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lower, plant&#10;&#10;Description automatically generated">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D91551-9B41-0ACF-0BE6-9D174E6957FD}"/>
              </a:ext>
            </a:extLst>
          </p:cNvPr>
          <p:cNvSpPr>
            <a:spLocks noGrp="1"/>
          </p:cNvSpPr>
          <p:nvPr>
            <p:ph type="title"/>
          </p:nvPr>
        </p:nvSpPr>
        <p:spPr>
          <a:xfrm>
            <a:off x="1472184" y="2889504"/>
            <a:ext cx="2852928" cy="1088136"/>
          </a:xfrm>
        </p:spPr>
        <p:txBody>
          <a:bodyPr/>
          <a:lstStyle>
            <a:lvl1pPr algn="ctr">
              <a:defRPr/>
            </a:lvl1pPr>
          </a:lstStyle>
          <a:p>
            <a:r>
              <a:rPr lang="en-US"/>
              <a:t>Click to edit Master title style</a:t>
            </a:r>
          </a:p>
        </p:txBody>
      </p:sp>
      <p:sp>
        <p:nvSpPr>
          <p:cNvPr id="19" name="Content Placeholder 2">
            <a:extLst>
              <a:ext uri="{FF2B5EF4-FFF2-40B4-BE49-F238E27FC236}">
                <a16:creationId xmlns:a16="http://schemas.microsoft.com/office/drawing/2014/main" id="{545D3FB1-678F-0A9A-CCB6-435CE57DA0F6}"/>
              </a:ext>
            </a:extLst>
          </p:cNvPr>
          <p:cNvSpPr>
            <a:spLocks noGrp="1"/>
          </p:cNvSpPr>
          <p:nvPr>
            <p:ph idx="1"/>
          </p:nvPr>
        </p:nvSpPr>
        <p:spPr>
          <a:xfrm>
            <a:off x="8211312" y="2011680"/>
            <a:ext cx="2999232" cy="2843784"/>
          </a:xfrm>
        </p:spPr>
        <p:txBody>
          <a:bodyPr anchor="ctr">
            <a:normAutofit/>
          </a:bodyPr>
          <a:lstStyle>
            <a:lvl1pPr marL="0" indent="0" algn="l">
              <a:lnSpc>
                <a:spcPct val="150000"/>
              </a:lnSpc>
              <a:buNone/>
              <a:defRPr sz="2400">
                <a:latin typeface="Gill Sans Nova Light" panose="020F0302020204030204" pitchFamily="34" charset="0"/>
                <a:cs typeface="Gill Sans Nova Light" panose="020F0302020204030204" pitchFamily="34" charset="0"/>
              </a:defRPr>
            </a:lvl1pPr>
            <a:lvl2pPr algn="l">
              <a:lnSpc>
                <a:spcPct val="150000"/>
              </a:lnSpc>
              <a:defRPr sz="20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82466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362110-9E75-C1E6-F3D3-769A27CB658B}"/>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Title 1">
            <a:extLst>
              <a:ext uri="{FF2B5EF4-FFF2-40B4-BE49-F238E27FC236}">
                <a16:creationId xmlns:a16="http://schemas.microsoft.com/office/drawing/2014/main" id="{C48BE494-2D3C-A618-4422-6EA9496986D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838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6172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119B248-9F11-0A11-E6AF-776D371E14A3}"/>
              </a:ext>
            </a:extLst>
          </p:cNvPr>
          <p:cNvSpPr>
            <a:spLocks noGrp="1"/>
          </p:cNvSpPr>
          <p:nvPr>
            <p:ph type="ftr" sz="quarter" idx="10"/>
          </p:nvPr>
        </p:nvSpPr>
        <p:spPr/>
        <p:txBody>
          <a:bodyPr/>
          <a:lstStyle/>
          <a:p>
            <a:r>
              <a:rPr lang="en-US"/>
              <a:t>Presentation title</a:t>
            </a:r>
            <a:endParaRPr lang="en-US" dirty="0"/>
          </a:p>
        </p:txBody>
      </p:sp>
      <p:sp>
        <p:nvSpPr>
          <p:cNvPr id="8" name="Slide Number Placeholder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010694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7DEB86-4C56-EB31-FEEE-EC8AA99FB456}"/>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3C19EDA-96E7-C255-DFF9-F36A187EBACD}"/>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mollusk, insect&#10;&#10;Description automatically generated">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8" name="Title 1">
            <a:extLst>
              <a:ext uri="{FF2B5EF4-FFF2-40B4-BE49-F238E27FC236}">
                <a16:creationId xmlns:a16="http://schemas.microsoft.com/office/drawing/2014/main" id="{5B38128B-385C-B928-A4A8-BD98929D3DD4}"/>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F5AEF53B-C85C-47DB-ADE4-C1D9FA682945}"/>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8DA4DA3-10C7-48A6-9B15-38222B8CAD42}"/>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4" name="Picture 3" descr="A picture containing fabric&#10;&#10;Description automatically generated">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0" name="Rectangle 9">
            <a:extLst>
              <a:ext uri="{FF2B5EF4-FFF2-40B4-BE49-F238E27FC236}">
                <a16:creationId xmlns:a16="http://schemas.microsoft.com/office/drawing/2014/main" id="{63BCB4CA-03FB-81F4-F8A2-FA9C0DBDEB11}"/>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group of flowers&#10;&#10;Description automatically generated with low confidence">
            <a:extLst>
              <a:ext uri="{FF2B5EF4-FFF2-40B4-BE49-F238E27FC236}">
                <a16:creationId xmlns:a16="http://schemas.microsoft.com/office/drawing/2014/main" id="{138EDBF7-FA56-2BF9-ECFA-6C39FEE8F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59852" flipH="1">
            <a:off x="1760954" y="2048834"/>
            <a:ext cx="1230524" cy="22873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183880" y="978408"/>
            <a:ext cx="3749040"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8183880" y="2194560"/>
            <a:ext cx="3749040" cy="4306824"/>
          </a:xfrm>
        </p:spPr>
        <p:txBody>
          <a:bodyPr>
            <a:normAutofit/>
          </a:bodyPr>
          <a:lstStyle>
            <a:lvl1pPr marL="0" indent="0">
              <a:lnSpc>
                <a:spcPct val="150000"/>
              </a:lnSpc>
              <a:buClr>
                <a:srgbClr val="73292A"/>
              </a:buClr>
              <a:buNone/>
              <a:defRPr sz="2400"/>
            </a:lvl1pPr>
            <a:lvl2pPr marL="228600">
              <a:buClr>
                <a:srgbClr val="73292A"/>
              </a:buClr>
              <a:defRPr sz="2000"/>
            </a:lvl2pPr>
            <a:lvl3pPr marL="685800">
              <a:buClr>
                <a:srgbClr val="73292A"/>
              </a:buClr>
              <a:defRPr sz="1800"/>
            </a:lvl3pPr>
            <a:lvl4pPr marL="1143000">
              <a:buClr>
                <a:srgbClr val="73292A"/>
              </a:buClr>
              <a:defRPr sz="1600"/>
            </a:lvl4pPr>
            <a:lvl5pPr marL="1600200">
              <a:buClr>
                <a:srgbClr val="73292A"/>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A picture containing flower, plant&#10;&#10;Description automatically generated">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sp>
        <p:nvSpPr>
          <p:cNvPr id="11" name="Text Placeholder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1225296"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95398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B4DE27-1913-8274-9943-46641EA0DAB7}"/>
              </a:ext>
            </a:extLst>
          </p:cNvPr>
          <p:cNvSpPr/>
          <p:nvPr userDrawn="1"/>
        </p:nvSpPr>
        <p:spPr>
          <a:xfrm>
            <a:off x="1174276" y="-756"/>
            <a:ext cx="9843449"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a:extLst>
              <a:ext uri="{FF2B5EF4-FFF2-40B4-BE49-F238E27FC236}">
                <a16:creationId xmlns:a16="http://schemas.microsoft.com/office/drawing/2014/main" id="{F901AB4A-AE17-BFA4-697C-75EC6407E147}"/>
              </a:ext>
            </a:extLst>
          </p:cNvPr>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Picture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748028" y="1389888"/>
            <a:ext cx="8695944"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2223516" y="2651760"/>
            <a:ext cx="7744968" cy="2697480"/>
          </a:xfrm>
        </p:spPr>
        <p:txBody>
          <a:bodyPr>
            <a:normAutofit/>
          </a:bodyPr>
          <a:lstStyle>
            <a:lvl1pPr marL="0" indent="0" algn="ctr">
              <a:lnSpc>
                <a:spcPct val="100000"/>
              </a:lnSpc>
              <a:buNone/>
              <a:defRPr sz="2000">
                <a:latin typeface="Gill Sans Nova Light" panose="020F0302020204030204" pitchFamily="34" charset="0"/>
                <a:cs typeface="Gill Sans Nova Light" panose="020F0302020204030204" pitchFamily="34" charset="0"/>
              </a:defRPr>
            </a:lvl1pPr>
            <a:lvl2pPr algn="ctr">
              <a:lnSpc>
                <a:spcPct val="100000"/>
              </a:lnSpc>
              <a:defRPr sz="18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
        <p:nvSpPr>
          <p:cNvPr id="14" name="Footer Placeholder 13">
            <a:extLst>
              <a:ext uri="{FF2B5EF4-FFF2-40B4-BE49-F238E27FC236}">
                <a16:creationId xmlns:a16="http://schemas.microsoft.com/office/drawing/2014/main" id="{2F05D25C-B703-1868-603E-D468EF44D794}"/>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D8FDB2CC-A975-BC07-042A-228D387E516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12026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ADFA29-47E3-2E16-12B7-D8031DC04C0D}"/>
              </a:ext>
            </a:extLst>
          </p:cNvPr>
          <p:cNvSpPr/>
          <p:nvPr userDrawn="1"/>
        </p:nvSpPr>
        <p:spPr>
          <a:xfrm>
            <a:off x="0" y="3377183"/>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close up of a plant&#10;&#10;Description automatically generated with low confidence">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Picture 8" descr="A picture containing bedclothes, fabric&#10;&#10;Description automatically generated">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287485"/>
            <a:ext cx="1485900" cy="5372100"/>
          </a:xfrm>
          <a:prstGeom prst="rect">
            <a:avLst/>
          </a:prstGeom>
        </p:spPr>
      </p:pic>
      <p:sp>
        <p:nvSpPr>
          <p:cNvPr id="13" name="Rectangle 12">
            <a:extLst>
              <a:ext uri="{FF2B5EF4-FFF2-40B4-BE49-F238E27FC236}">
                <a16:creationId xmlns:a16="http://schemas.microsoft.com/office/drawing/2014/main" id="{25150280-02E2-686D-A130-65EBDA15EF13}"/>
              </a:ext>
            </a:extLst>
          </p:cNvPr>
          <p:cNvSpPr/>
          <p:nvPr userDrawn="1"/>
        </p:nvSpPr>
        <p:spPr>
          <a:xfrm>
            <a:off x="232651" y="3633264"/>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Light" panose="020B0302020104020203" pitchFamily="34" charset="-79"/>
              <a:cs typeface="Gill Sans Light" panose="020B0302020104020203" pitchFamily="34" charset="-79"/>
            </a:endParaRPr>
          </a:p>
        </p:txBody>
      </p:sp>
      <p:pic>
        <p:nvPicPr>
          <p:cNvPr id="15" name="Picture 14" descr="A picture containing ceramic ware, porcelain&#10;&#10;Description automatically generated">
            <a:extLst>
              <a:ext uri="{FF2B5EF4-FFF2-40B4-BE49-F238E27FC236}">
                <a16:creationId xmlns:a16="http://schemas.microsoft.com/office/drawing/2014/main"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62979" y="3252854"/>
            <a:ext cx="1206427" cy="621355"/>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userDrawn="1">
            <p:ph type="title"/>
          </p:nvPr>
        </p:nvSpPr>
        <p:spPr>
          <a:xfrm>
            <a:off x="1153668" y="3977640"/>
            <a:ext cx="9884664" cy="731520"/>
          </a:xfrm>
        </p:spPr>
        <p:txBody>
          <a:bodyPr anchor="b">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userDrawn="1">
            <p:ph type="body" idx="1"/>
          </p:nvPr>
        </p:nvSpPr>
        <p:spPr>
          <a:xfrm>
            <a:off x="1153668" y="4700016"/>
            <a:ext cx="9884664" cy="457200"/>
          </a:xfrm>
        </p:spPr>
        <p:txBody>
          <a:bodyPr anchor="ct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1825625"/>
            <a:ext cx="10515600" cy="4370832"/>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gree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609600" y="1600200"/>
            <a:ext cx="10972800" cy="457200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92510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abric&#10;&#10;Description automatically generated">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Rectangle 11">
            <a:extLst>
              <a:ext uri="{FF2B5EF4-FFF2-40B4-BE49-F238E27FC236}">
                <a16:creationId xmlns:a16="http://schemas.microsoft.com/office/drawing/2014/main"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cture containing flower, plant&#10;&#10;Description automatically generated">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Picture 18" descr="A picture containing mollusk, insect&#10;&#10;Description automatically generated">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1743456" y="2404872"/>
            <a:ext cx="8705088" cy="2002536"/>
          </a:xfrm>
        </p:spPr>
        <p:txBody>
          <a:bodyPr anchor="t">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743454" y="3964517"/>
            <a:ext cx="8705089" cy="457200"/>
          </a:xfrm>
        </p:spPr>
        <p:txBody>
          <a:bodyPr anchor="ctr"/>
          <a:lstStyle>
            <a:lvl1pPr marL="0" indent="0" algn="ctr">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7" name="Text Placeholder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10149667" y="3189069"/>
            <a:ext cx="945473" cy="1936750"/>
          </a:xfrm>
        </p:spPr>
        <p:txBody>
          <a:bodyPr>
            <a:noAutofit/>
          </a:bodyPr>
          <a:lstStyle>
            <a:lvl1pPr marL="0" indent="0">
              <a:buNone/>
              <a:defRPr sz="14000" b="1">
                <a:solidFill>
                  <a:schemeClr val="tx2"/>
                </a:solidFill>
                <a:latin typeface="+mj-lt"/>
              </a:defRPr>
            </a:lvl1pPr>
          </a:lstStyle>
          <a:p>
            <a:pPr lvl="0"/>
            <a:r>
              <a:rPr lang="en-US" dirty="0"/>
              <a:t>”</a:t>
            </a:r>
          </a:p>
        </p:txBody>
      </p:sp>
      <p:sp>
        <p:nvSpPr>
          <p:cNvPr id="28" name="Text Placeholder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1033184" y="2136567"/>
            <a:ext cx="941832" cy="1936750"/>
          </a:xfrm>
        </p:spPr>
        <p:txBody>
          <a:bodyPr>
            <a:noAutofit/>
          </a:bodyPr>
          <a:lstStyle>
            <a:lvl1pPr marL="0" indent="0">
              <a:buNone/>
              <a:defRPr sz="14000" b="1">
                <a:solidFill>
                  <a:schemeClr val="tx2"/>
                </a:solidFill>
                <a:latin typeface="+mj-lt"/>
              </a:defRPr>
            </a:lvl1pPr>
          </a:lstStyle>
          <a:p>
            <a:pPr lvl="0"/>
            <a:r>
              <a:rPr lang="en-US" dirty="0"/>
              <a:t>“</a:t>
            </a:r>
          </a:p>
        </p:txBody>
      </p:sp>
    </p:spTree>
    <p:extLst>
      <p:ext uri="{BB962C8B-B14F-4D97-AF65-F5344CB8AC3E}">
        <p14:creationId xmlns:p14="http://schemas.microsoft.com/office/powerpoint/2010/main" val="317870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375868"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326173"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328309"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828270"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763663" y="3926721"/>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765799" y="4286611"/>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280672"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216065"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218201"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8733074"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666331"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668467"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51968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68136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106424"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106424"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6" name="Picture Placeholder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68136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5" name="Text Placeholder 19">
            <a:extLst>
              <a:ext uri="{FF2B5EF4-FFF2-40B4-BE49-F238E27FC236}">
                <a16:creationId xmlns:a16="http://schemas.microsoft.com/office/drawing/2014/main" id="{A6866782-6675-4F37-E5D2-68CB0191C1A7}"/>
              </a:ext>
            </a:extLst>
          </p:cNvPr>
          <p:cNvSpPr>
            <a:spLocks noGrp="1"/>
          </p:cNvSpPr>
          <p:nvPr>
            <p:ph type="body" sz="quarter" idx="25"/>
          </p:nvPr>
        </p:nvSpPr>
        <p:spPr>
          <a:xfrm>
            <a:off x="1106424"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4" name="Text Placeholder 19">
            <a:extLst>
              <a:ext uri="{FF2B5EF4-FFF2-40B4-BE49-F238E27FC236}">
                <a16:creationId xmlns:a16="http://schemas.microsoft.com/office/drawing/2014/main" id="{9F53AB27-DDFA-AA5D-8253-546C9BBA9CE7}"/>
              </a:ext>
            </a:extLst>
          </p:cNvPr>
          <p:cNvSpPr>
            <a:spLocks noGrp="1"/>
          </p:cNvSpPr>
          <p:nvPr>
            <p:ph type="body" sz="quarter" idx="24"/>
          </p:nvPr>
        </p:nvSpPr>
        <p:spPr>
          <a:xfrm>
            <a:off x="1106424"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422675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639312"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639312"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6" name="Picture Placeholder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422675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3" name="Text Placeholder 19">
            <a:extLst>
              <a:ext uri="{FF2B5EF4-FFF2-40B4-BE49-F238E27FC236}">
                <a16:creationId xmlns:a16="http://schemas.microsoft.com/office/drawing/2014/main" id="{70DD1941-A469-A457-B987-E0E2C300A8AE}"/>
              </a:ext>
            </a:extLst>
          </p:cNvPr>
          <p:cNvSpPr>
            <a:spLocks noGrp="1"/>
          </p:cNvSpPr>
          <p:nvPr>
            <p:ph type="body" sz="quarter" idx="31"/>
          </p:nvPr>
        </p:nvSpPr>
        <p:spPr>
          <a:xfrm>
            <a:off x="3639312"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18" name="Text Placeholder 19">
            <a:extLst>
              <a:ext uri="{FF2B5EF4-FFF2-40B4-BE49-F238E27FC236}">
                <a16:creationId xmlns:a16="http://schemas.microsoft.com/office/drawing/2014/main" id="{D6B84B7D-A7EC-6FE1-9925-F78AF0DE230F}"/>
              </a:ext>
            </a:extLst>
          </p:cNvPr>
          <p:cNvSpPr>
            <a:spLocks noGrp="1"/>
          </p:cNvSpPr>
          <p:nvPr>
            <p:ph type="body" sz="quarter" idx="30"/>
          </p:nvPr>
        </p:nvSpPr>
        <p:spPr>
          <a:xfrm>
            <a:off x="3639312"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77214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172200"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172200"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4" name="Picture Placeholder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677214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7" name="Text Placeholder 19">
            <a:extLst>
              <a:ext uri="{FF2B5EF4-FFF2-40B4-BE49-F238E27FC236}">
                <a16:creationId xmlns:a16="http://schemas.microsoft.com/office/drawing/2014/main" id="{FA370BF1-09EC-DBE1-5118-8A92A0F90BC4}"/>
              </a:ext>
            </a:extLst>
          </p:cNvPr>
          <p:cNvSpPr>
            <a:spLocks noGrp="1"/>
          </p:cNvSpPr>
          <p:nvPr>
            <p:ph type="body" sz="quarter" idx="33"/>
          </p:nvPr>
        </p:nvSpPr>
        <p:spPr>
          <a:xfrm>
            <a:off x="6172200"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5" name="Text Placeholder 19">
            <a:extLst>
              <a:ext uri="{FF2B5EF4-FFF2-40B4-BE49-F238E27FC236}">
                <a16:creationId xmlns:a16="http://schemas.microsoft.com/office/drawing/2014/main" id="{5089D72C-E865-F5D3-CB1E-050AEF684453}"/>
              </a:ext>
            </a:extLst>
          </p:cNvPr>
          <p:cNvSpPr>
            <a:spLocks noGrp="1"/>
          </p:cNvSpPr>
          <p:nvPr>
            <p:ph type="body" sz="quarter" idx="32"/>
          </p:nvPr>
        </p:nvSpPr>
        <p:spPr>
          <a:xfrm>
            <a:off x="6172200"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9317533"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705088"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705088"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7" name="Picture Placeholder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9317533"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2" name="Text Placeholder 19">
            <a:extLst>
              <a:ext uri="{FF2B5EF4-FFF2-40B4-BE49-F238E27FC236}">
                <a16:creationId xmlns:a16="http://schemas.microsoft.com/office/drawing/2014/main" id="{46CBECF2-D93E-3DF9-064C-CB4A3262B691}"/>
              </a:ext>
            </a:extLst>
          </p:cNvPr>
          <p:cNvSpPr>
            <a:spLocks noGrp="1"/>
          </p:cNvSpPr>
          <p:nvPr>
            <p:ph type="body" sz="quarter" idx="35"/>
          </p:nvPr>
        </p:nvSpPr>
        <p:spPr>
          <a:xfrm>
            <a:off x="8705088"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1" name="Text Placeholder 19">
            <a:extLst>
              <a:ext uri="{FF2B5EF4-FFF2-40B4-BE49-F238E27FC236}">
                <a16:creationId xmlns:a16="http://schemas.microsoft.com/office/drawing/2014/main" id="{71E06E16-A083-B853-8155-7FF97AD1DE8F}"/>
              </a:ext>
            </a:extLst>
          </p:cNvPr>
          <p:cNvSpPr>
            <a:spLocks noGrp="1"/>
          </p:cNvSpPr>
          <p:nvPr>
            <p:ph type="body" sz="quarter" idx="34"/>
          </p:nvPr>
        </p:nvSpPr>
        <p:spPr>
          <a:xfrm>
            <a:off x="8705088"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2232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sz="1200">
                <a:solidFill>
                  <a:schemeClr val="tx1"/>
                </a:solidFill>
                <a:latin typeface="Gill Sans Nova Light" panose="020F0302020204030204" pitchFamily="34" charset="0"/>
                <a:cs typeface="Gill Sans Nova Light" panose="020F0302020204030204" pitchFamily="34" charset="0"/>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sz="1200">
                <a:solidFill>
                  <a:schemeClr val="tx1"/>
                </a:solidFill>
                <a:latin typeface="Gill Sans Nova Light" panose="020F0302020204030204" pitchFamily="34" charset="0"/>
                <a:cs typeface="Gill Sans Nova Light" panose="020F03020202040302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9" r:id="rId3"/>
    <p:sldLayoutId id="2147483651" r:id="rId4"/>
    <p:sldLayoutId id="2147483650" r:id="rId5"/>
    <p:sldLayoutId id="2147483663" r:id="rId6"/>
    <p:sldLayoutId id="2147483665" r:id="rId7"/>
    <p:sldLayoutId id="2147483660" r:id="rId8"/>
    <p:sldLayoutId id="2147483661" r:id="rId9"/>
    <p:sldLayoutId id="2147483662" r:id="rId10"/>
    <p:sldLayoutId id="2147483666" r:id="rId11"/>
    <p:sldLayoutId id="2147483653" r:id="rId12"/>
    <p:sldLayoutId id="2147483664" r:id="rId13"/>
    <p:sldLayoutId id="2147483667" r:id="rId14"/>
    <p:sldLayoutId id="2147483652" r:id="rId15"/>
    <p:sldLayoutId id="2147483654" r:id="rId16"/>
    <p:sldLayoutId id="2147483655" r:id="rId17"/>
    <p:sldLayoutId id="2147483656" r:id="rId18"/>
    <p:sldLayoutId id="2147483657" r:id="rId19"/>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4180B-35BA-C28E-820F-59C84FBDD99A}"/>
              </a:ext>
            </a:extLst>
          </p:cNvPr>
          <p:cNvSpPr>
            <a:spLocks noGrp="1"/>
          </p:cNvSpPr>
          <p:nvPr>
            <p:ph type="ctrTitle"/>
          </p:nvPr>
        </p:nvSpPr>
        <p:spPr>
          <a:xfrm>
            <a:off x="2749296" y="1862356"/>
            <a:ext cx="6693408" cy="1107347"/>
          </a:xfrm>
        </p:spPr>
        <p:txBody>
          <a:bodyPr/>
          <a:lstStyle/>
          <a:p>
            <a:r>
              <a:rPr lang="en-US" sz="5400" dirty="0"/>
              <a:t>Ten Words</a:t>
            </a:r>
          </a:p>
        </p:txBody>
      </p:sp>
      <p:sp>
        <p:nvSpPr>
          <p:cNvPr id="3" name="Subtitle 2">
            <a:extLst>
              <a:ext uri="{FF2B5EF4-FFF2-40B4-BE49-F238E27FC236}">
                <a16:creationId xmlns:a16="http://schemas.microsoft.com/office/drawing/2014/main" id="{626260E8-21BF-1371-4767-5E86248A7A7B}"/>
              </a:ext>
            </a:extLst>
          </p:cNvPr>
          <p:cNvSpPr>
            <a:spLocks noGrp="1"/>
          </p:cNvSpPr>
          <p:nvPr>
            <p:ph type="subTitle" idx="1"/>
          </p:nvPr>
        </p:nvSpPr>
        <p:spPr>
          <a:xfrm>
            <a:off x="4026716" y="2969702"/>
            <a:ext cx="4261608" cy="459297"/>
          </a:xfrm>
        </p:spPr>
        <p:txBody>
          <a:bodyPr>
            <a:normAutofit fontScale="92500"/>
          </a:bodyPr>
          <a:lstStyle/>
          <a:p>
            <a:r>
              <a:rPr lang="en-US" dirty="0"/>
              <a:t>A Study of the Ten Commandments</a:t>
            </a:r>
          </a:p>
        </p:txBody>
      </p:sp>
      <p:sp>
        <p:nvSpPr>
          <p:cNvPr id="4" name="TextBox 3">
            <a:extLst>
              <a:ext uri="{FF2B5EF4-FFF2-40B4-BE49-F238E27FC236}">
                <a16:creationId xmlns:a16="http://schemas.microsoft.com/office/drawing/2014/main" id="{80D5CA9F-F9EB-4653-979A-0F23DD12BF0C}"/>
              </a:ext>
            </a:extLst>
          </p:cNvPr>
          <p:cNvSpPr txBox="1"/>
          <p:nvPr/>
        </p:nvSpPr>
        <p:spPr>
          <a:xfrm>
            <a:off x="4026715" y="3429000"/>
            <a:ext cx="4261607" cy="369332"/>
          </a:xfrm>
          <a:prstGeom prst="rect">
            <a:avLst/>
          </a:prstGeom>
          <a:noFill/>
        </p:spPr>
        <p:txBody>
          <a:bodyPr wrap="square" rtlCol="0">
            <a:spAutoFit/>
          </a:bodyPr>
          <a:lstStyle/>
          <a:p>
            <a:pPr algn="ctr"/>
            <a:r>
              <a:rPr lang="en-US" dirty="0"/>
              <a:t>Do Not Bear False Witness</a:t>
            </a:r>
          </a:p>
        </p:txBody>
      </p:sp>
    </p:spTree>
    <p:extLst>
      <p:ext uri="{BB962C8B-B14F-4D97-AF65-F5344CB8AC3E}">
        <p14:creationId xmlns:p14="http://schemas.microsoft.com/office/powerpoint/2010/main" val="2022032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69B9E-EC3D-B263-912E-AEE64706527B}"/>
              </a:ext>
            </a:extLst>
          </p:cNvPr>
          <p:cNvSpPr>
            <a:spLocks noGrp="1"/>
          </p:cNvSpPr>
          <p:nvPr>
            <p:ph type="title"/>
          </p:nvPr>
        </p:nvSpPr>
        <p:spPr/>
        <p:txBody>
          <a:bodyPr/>
          <a:lstStyle/>
          <a:p>
            <a:r>
              <a:rPr lang="en-US" u="sng"/>
              <a:t>Consequence of Lies in Scripture</a:t>
            </a:r>
            <a:endParaRPr lang="en-US" u="sng" dirty="0"/>
          </a:p>
        </p:txBody>
      </p:sp>
      <p:sp>
        <p:nvSpPr>
          <p:cNvPr id="3" name="Content Placeholder 2">
            <a:extLst>
              <a:ext uri="{FF2B5EF4-FFF2-40B4-BE49-F238E27FC236}">
                <a16:creationId xmlns:a16="http://schemas.microsoft.com/office/drawing/2014/main" id="{9988AC1F-57E2-EDA3-E1B5-77CBB9871D69}"/>
              </a:ext>
            </a:extLst>
          </p:cNvPr>
          <p:cNvSpPr>
            <a:spLocks noGrp="1"/>
          </p:cNvSpPr>
          <p:nvPr>
            <p:ph idx="1"/>
          </p:nvPr>
        </p:nvSpPr>
        <p:spPr/>
        <p:txBody>
          <a:bodyPr>
            <a:normAutofit lnSpcReduction="10000"/>
          </a:bodyPr>
          <a:lstStyle/>
          <a:p>
            <a:r>
              <a:rPr lang="en-US" dirty="0"/>
              <a:t>Court of Law </a:t>
            </a:r>
          </a:p>
          <a:p>
            <a:pPr lvl="1"/>
            <a:r>
              <a:rPr lang="en-US" dirty="0"/>
              <a:t>I Kings 21 – Ahab, Jezebel, </a:t>
            </a:r>
            <a:r>
              <a:rPr lang="en-US" dirty="0" err="1"/>
              <a:t>Namoth</a:t>
            </a:r>
            <a:r>
              <a:rPr lang="en-US" dirty="0"/>
              <a:t> </a:t>
            </a:r>
          </a:p>
          <a:p>
            <a:endParaRPr lang="en-US" dirty="0"/>
          </a:p>
          <a:p>
            <a:r>
              <a:rPr lang="en-US" dirty="0"/>
              <a:t>Religious, Moral Context </a:t>
            </a:r>
          </a:p>
          <a:p>
            <a:pPr lvl="1"/>
            <a:r>
              <a:rPr lang="en-US" dirty="0"/>
              <a:t>Matt. 26:59-66 </a:t>
            </a:r>
          </a:p>
          <a:p>
            <a:pPr lvl="2"/>
            <a:r>
              <a:rPr lang="en-US" dirty="0"/>
              <a:t>Jesus before the high priest, scribes, and elders </a:t>
            </a:r>
          </a:p>
          <a:p>
            <a:pPr lvl="2"/>
            <a:r>
              <a:rPr lang="en-US" dirty="0"/>
              <a:t>Accused by many false witnesses with intent to put to death </a:t>
            </a:r>
          </a:p>
          <a:p>
            <a:endParaRPr lang="en-US" dirty="0"/>
          </a:p>
          <a:p>
            <a:r>
              <a:rPr lang="en-US" dirty="0"/>
              <a:t>Any situation where Truth is important </a:t>
            </a:r>
          </a:p>
          <a:p>
            <a:pPr lvl="1"/>
            <a:r>
              <a:rPr lang="en-US" dirty="0"/>
              <a:t>Acts 5:1-11 – Ananias and Sapphira </a:t>
            </a:r>
          </a:p>
          <a:p>
            <a:pPr lvl="1"/>
            <a:endParaRPr lang="en-US" dirty="0"/>
          </a:p>
          <a:p>
            <a:endParaRPr lang="en-US" dirty="0"/>
          </a:p>
        </p:txBody>
      </p:sp>
      <p:sp>
        <p:nvSpPr>
          <p:cNvPr id="4" name="Footer Placeholder 3">
            <a:extLst>
              <a:ext uri="{FF2B5EF4-FFF2-40B4-BE49-F238E27FC236}">
                <a16:creationId xmlns:a16="http://schemas.microsoft.com/office/drawing/2014/main" id="{C198768D-B9ED-4866-65B6-888BA8EF9DD5}"/>
              </a:ext>
            </a:extLst>
          </p:cNvPr>
          <p:cNvSpPr>
            <a:spLocks noGrp="1"/>
          </p:cNvSpPr>
          <p:nvPr>
            <p:ph type="ftr" sz="quarter" idx="10"/>
          </p:nvPr>
        </p:nvSpPr>
        <p:spPr/>
        <p:txBody>
          <a:bodyPr/>
          <a:lstStyle/>
          <a:p>
            <a:r>
              <a:rPr lang="en-US"/>
              <a:t>Ten Words Bible Study </a:t>
            </a:r>
            <a:endParaRPr lang="en-US" dirty="0"/>
          </a:p>
        </p:txBody>
      </p:sp>
      <p:sp>
        <p:nvSpPr>
          <p:cNvPr id="5" name="Slide Number Placeholder 4">
            <a:extLst>
              <a:ext uri="{FF2B5EF4-FFF2-40B4-BE49-F238E27FC236}">
                <a16:creationId xmlns:a16="http://schemas.microsoft.com/office/drawing/2014/main" id="{F7BB68D0-3DED-1F15-AC73-D5BF89F13C61}"/>
              </a:ext>
            </a:extLst>
          </p:cNvPr>
          <p:cNvSpPr>
            <a:spLocks noGrp="1"/>
          </p:cNvSpPr>
          <p:nvPr>
            <p:ph type="sldNum" sz="quarter" idx="11"/>
          </p:nvPr>
        </p:nvSpPr>
        <p:spPr/>
        <p:txBody>
          <a:bodyPr/>
          <a:lstStyle/>
          <a:p>
            <a:fld id="{294A09A9-5501-47C1-A89A-A340965A2BE2}" type="slidenum">
              <a:rPr lang="en-US" smtClean="0"/>
              <a:pPr/>
              <a:t>10</a:t>
            </a:fld>
            <a:endParaRPr lang="en-US" dirty="0"/>
          </a:p>
        </p:txBody>
      </p:sp>
    </p:spTree>
    <p:extLst>
      <p:ext uri="{BB962C8B-B14F-4D97-AF65-F5344CB8AC3E}">
        <p14:creationId xmlns:p14="http://schemas.microsoft.com/office/powerpoint/2010/main" val="270061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1000"/>
                                        <p:tgtEl>
                                          <p:spTgt spid="3">
                                            <p:txEl>
                                              <p:pRg st="8" end="8"/>
                                            </p:txEl>
                                          </p:spTgt>
                                        </p:tgtEl>
                                      </p:cBhvr>
                                    </p:animEffect>
                                    <p:anim calcmode="lin" valueType="num">
                                      <p:cBhvr>
                                        <p:cTn id="4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1000"/>
                                        <p:tgtEl>
                                          <p:spTgt spid="3">
                                            <p:txEl>
                                              <p:pRg st="9" end="9"/>
                                            </p:txEl>
                                          </p:spTgt>
                                        </p:tgtEl>
                                      </p:cBhvr>
                                    </p:animEffect>
                                    <p:anim calcmode="lin" valueType="num">
                                      <p:cBhvr>
                                        <p:cTn id="4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98DCB48-4348-DB66-25D2-E4CDA105A848}"/>
              </a:ext>
            </a:extLst>
          </p:cNvPr>
          <p:cNvSpPr>
            <a:spLocks noGrp="1"/>
          </p:cNvSpPr>
          <p:nvPr>
            <p:ph type="title"/>
          </p:nvPr>
        </p:nvSpPr>
        <p:spPr/>
        <p:txBody>
          <a:bodyPr>
            <a:noAutofit/>
          </a:bodyPr>
          <a:lstStyle/>
          <a:p>
            <a:r>
              <a:rPr lang="en-US" sz="4000" u="sng" dirty="0"/>
              <a:t>Spiritual Discipline</a:t>
            </a:r>
            <a:br>
              <a:rPr lang="en-US" sz="2800" u="sng" dirty="0"/>
            </a:br>
            <a:r>
              <a:rPr lang="en-US" sz="2400" dirty="0">
                <a:solidFill>
                  <a:srgbClr val="FF0000"/>
                </a:solidFill>
              </a:rPr>
              <a:t>What are some ways we can discipline our hearts to adhere to the 9</a:t>
            </a:r>
            <a:r>
              <a:rPr lang="en-US" sz="2400" baseline="30000" dirty="0">
                <a:solidFill>
                  <a:srgbClr val="FF0000"/>
                </a:solidFill>
              </a:rPr>
              <a:t>th</a:t>
            </a:r>
            <a:r>
              <a:rPr lang="en-US" sz="2400" dirty="0">
                <a:solidFill>
                  <a:srgbClr val="FF0000"/>
                </a:solidFill>
              </a:rPr>
              <a:t> command?</a:t>
            </a:r>
            <a:endParaRPr lang="en-US" sz="2800" u="sng" dirty="0"/>
          </a:p>
        </p:txBody>
      </p:sp>
      <p:sp>
        <p:nvSpPr>
          <p:cNvPr id="7" name="Content Placeholder 6">
            <a:extLst>
              <a:ext uri="{FF2B5EF4-FFF2-40B4-BE49-F238E27FC236}">
                <a16:creationId xmlns:a16="http://schemas.microsoft.com/office/drawing/2014/main" id="{723F6223-7869-94ED-70EA-225ADFB755BB}"/>
              </a:ext>
            </a:extLst>
          </p:cNvPr>
          <p:cNvSpPr>
            <a:spLocks noGrp="1"/>
          </p:cNvSpPr>
          <p:nvPr>
            <p:ph idx="1"/>
          </p:nvPr>
        </p:nvSpPr>
        <p:spPr>
          <a:xfrm>
            <a:off x="838200" y="2726422"/>
            <a:ext cx="10515600" cy="3738386"/>
          </a:xfrm>
        </p:spPr>
        <p:txBody>
          <a:bodyPr>
            <a:normAutofit fontScale="92500" lnSpcReduction="20000"/>
          </a:bodyPr>
          <a:lstStyle/>
          <a:p>
            <a:r>
              <a:rPr lang="en-US" dirty="0"/>
              <a:t>Do not lie </a:t>
            </a:r>
          </a:p>
          <a:p>
            <a:r>
              <a:rPr lang="en-US" dirty="0"/>
              <a:t>Twist no one’s words to fit an agenda or selfish purpose</a:t>
            </a:r>
          </a:p>
          <a:p>
            <a:pPr lvl="1"/>
            <a:r>
              <a:rPr lang="en-US" dirty="0"/>
              <a:t> Eph. 4:25 “…laying aside falsehood, speak truth each one of you with his neighbor, for we are members of one another…”</a:t>
            </a:r>
          </a:p>
          <a:p>
            <a:r>
              <a:rPr lang="en-US" dirty="0"/>
              <a:t>Do not gossip</a:t>
            </a:r>
          </a:p>
          <a:p>
            <a:pPr lvl="1"/>
            <a:r>
              <a:rPr lang="en-US" dirty="0"/>
              <a:t>Passing along a report or rumor that cannot be substantiated or defended </a:t>
            </a:r>
          </a:p>
          <a:p>
            <a:pPr lvl="1"/>
            <a:r>
              <a:rPr lang="en-US" dirty="0"/>
              <a:t>Make a friend by finding a mutual enemy </a:t>
            </a:r>
          </a:p>
          <a:p>
            <a:pPr lvl="1"/>
            <a:r>
              <a:rPr lang="en-US" dirty="0"/>
              <a:t>Prov. 21:23 “Rumors are dainty morsels that sink dep into one’s heart.”</a:t>
            </a:r>
          </a:p>
          <a:p>
            <a:r>
              <a:rPr lang="en-US" dirty="0"/>
              <a:t>Do not slander </a:t>
            </a:r>
          </a:p>
          <a:p>
            <a:pPr lvl="1"/>
            <a:r>
              <a:rPr lang="en-US" dirty="0"/>
              <a:t>Matt 15:19-20 “…For out of the heart come evil thoughts, murders, adulteries, fornications, thefts, false witness, slanders.  These are the things which defile the man…”</a:t>
            </a:r>
          </a:p>
          <a:p>
            <a:pPr lvl="1"/>
            <a:endParaRPr lang="en-US" dirty="0"/>
          </a:p>
        </p:txBody>
      </p:sp>
      <p:sp>
        <p:nvSpPr>
          <p:cNvPr id="4" name="Footer Placeholder 3">
            <a:extLst>
              <a:ext uri="{FF2B5EF4-FFF2-40B4-BE49-F238E27FC236}">
                <a16:creationId xmlns:a16="http://schemas.microsoft.com/office/drawing/2014/main" id="{6DA692A5-DD3C-948E-2F69-0665156AD0D1}"/>
              </a:ext>
            </a:extLst>
          </p:cNvPr>
          <p:cNvSpPr>
            <a:spLocks noGrp="1"/>
          </p:cNvSpPr>
          <p:nvPr>
            <p:ph type="ftr" sz="quarter" idx="10"/>
          </p:nvPr>
        </p:nvSpPr>
        <p:spPr/>
        <p:txBody>
          <a:bodyPr/>
          <a:lstStyle/>
          <a:p>
            <a:r>
              <a:rPr lang="en-US"/>
              <a:t>Ten Words Bible Study </a:t>
            </a:r>
            <a:endParaRPr lang="en-US" dirty="0"/>
          </a:p>
        </p:txBody>
      </p:sp>
      <p:sp>
        <p:nvSpPr>
          <p:cNvPr id="5" name="Slide Number Placeholder 4">
            <a:extLst>
              <a:ext uri="{FF2B5EF4-FFF2-40B4-BE49-F238E27FC236}">
                <a16:creationId xmlns:a16="http://schemas.microsoft.com/office/drawing/2014/main" id="{276E1190-49AA-BCAE-5048-841CC7F0FA79}"/>
              </a:ext>
            </a:extLst>
          </p:cNvPr>
          <p:cNvSpPr>
            <a:spLocks noGrp="1"/>
          </p:cNvSpPr>
          <p:nvPr>
            <p:ph type="sldNum" sz="quarter" idx="11"/>
          </p:nvPr>
        </p:nvSpPr>
        <p:spPr/>
        <p:txBody>
          <a:bodyPr/>
          <a:lstStyle/>
          <a:p>
            <a:fld id="{294A09A9-5501-47C1-A89A-A340965A2BE2}" type="slidenum">
              <a:rPr lang="en-US" smtClean="0"/>
              <a:pPr/>
              <a:t>11</a:t>
            </a:fld>
            <a:endParaRPr lang="en-US" dirty="0"/>
          </a:p>
        </p:txBody>
      </p:sp>
    </p:spTree>
    <p:extLst>
      <p:ext uri="{BB962C8B-B14F-4D97-AF65-F5344CB8AC3E}">
        <p14:creationId xmlns:p14="http://schemas.microsoft.com/office/powerpoint/2010/main" val="3654786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1000"/>
                                        <p:tgtEl>
                                          <p:spTgt spid="7">
                                            <p:txEl>
                                              <p:pRg st="2" end="2"/>
                                            </p:txEl>
                                          </p:spTgt>
                                        </p:tgtEl>
                                      </p:cBhvr>
                                    </p:animEffect>
                                    <p:anim calcmode="lin" valueType="num">
                                      <p:cBhvr>
                                        <p:cTn id="13"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fade">
                                      <p:cBhvr>
                                        <p:cTn id="19" dur="1000"/>
                                        <p:tgtEl>
                                          <p:spTgt spid="7">
                                            <p:txEl>
                                              <p:pRg st="3" end="3"/>
                                            </p:txEl>
                                          </p:spTgt>
                                        </p:tgtEl>
                                      </p:cBhvr>
                                    </p:animEffect>
                                    <p:anim calcmode="lin" valueType="num">
                                      <p:cBhvr>
                                        <p:cTn id="20"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xEl>
                                              <p:pRg st="4" end="4"/>
                                            </p:txEl>
                                          </p:spTgt>
                                        </p:tgtEl>
                                        <p:attrNameLst>
                                          <p:attrName>style.visibility</p:attrName>
                                        </p:attrNameLst>
                                      </p:cBhvr>
                                      <p:to>
                                        <p:strVal val="visible"/>
                                      </p:to>
                                    </p:set>
                                    <p:animEffect transition="in" filter="fade">
                                      <p:cBhvr>
                                        <p:cTn id="24" dur="1000"/>
                                        <p:tgtEl>
                                          <p:spTgt spid="7">
                                            <p:txEl>
                                              <p:pRg st="4" end="4"/>
                                            </p:txEl>
                                          </p:spTgt>
                                        </p:tgtEl>
                                      </p:cBhvr>
                                    </p:animEffect>
                                    <p:anim calcmode="lin" valueType="num">
                                      <p:cBhvr>
                                        <p:cTn id="25"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animEffect transition="in" filter="fade">
                                      <p:cBhvr>
                                        <p:cTn id="29" dur="1000"/>
                                        <p:tgtEl>
                                          <p:spTgt spid="7">
                                            <p:txEl>
                                              <p:pRg st="5" end="5"/>
                                            </p:txEl>
                                          </p:spTgt>
                                        </p:tgtEl>
                                      </p:cBhvr>
                                    </p:animEffect>
                                    <p:anim calcmode="lin" valueType="num">
                                      <p:cBhvr>
                                        <p:cTn id="30"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7">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7">
                                            <p:txEl>
                                              <p:pRg st="6" end="6"/>
                                            </p:txEl>
                                          </p:spTgt>
                                        </p:tgtEl>
                                        <p:attrNameLst>
                                          <p:attrName>style.visibility</p:attrName>
                                        </p:attrNameLst>
                                      </p:cBhvr>
                                      <p:to>
                                        <p:strVal val="visible"/>
                                      </p:to>
                                    </p:set>
                                    <p:animEffect transition="in" filter="fade">
                                      <p:cBhvr>
                                        <p:cTn id="34" dur="1000"/>
                                        <p:tgtEl>
                                          <p:spTgt spid="7">
                                            <p:txEl>
                                              <p:pRg st="6" end="6"/>
                                            </p:txEl>
                                          </p:spTgt>
                                        </p:tgtEl>
                                      </p:cBhvr>
                                    </p:animEffect>
                                    <p:anim calcmode="lin" valueType="num">
                                      <p:cBhvr>
                                        <p:cTn id="35"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7">
                                            <p:txEl>
                                              <p:pRg st="7" end="7"/>
                                            </p:txEl>
                                          </p:spTgt>
                                        </p:tgtEl>
                                        <p:attrNameLst>
                                          <p:attrName>style.visibility</p:attrName>
                                        </p:attrNameLst>
                                      </p:cBhvr>
                                      <p:to>
                                        <p:strVal val="visible"/>
                                      </p:to>
                                    </p:set>
                                    <p:animEffect transition="in" filter="fade">
                                      <p:cBhvr>
                                        <p:cTn id="41" dur="1000"/>
                                        <p:tgtEl>
                                          <p:spTgt spid="7">
                                            <p:txEl>
                                              <p:pRg st="7" end="7"/>
                                            </p:txEl>
                                          </p:spTgt>
                                        </p:tgtEl>
                                      </p:cBhvr>
                                    </p:animEffect>
                                    <p:anim calcmode="lin" valueType="num">
                                      <p:cBhvr>
                                        <p:cTn id="42"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7">
                                            <p:txEl>
                                              <p:pRg st="7" end="7"/>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7">
                                            <p:txEl>
                                              <p:pRg st="8" end="8"/>
                                            </p:txEl>
                                          </p:spTgt>
                                        </p:tgtEl>
                                        <p:attrNameLst>
                                          <p:attrName>style.visibility</p:attrName>
                                        </p:attrNameLst>
                                      </p:cBhvr>
                                      <p:to>
                                        <p:strVal val="visible"/>
                                      </p:to>
                                    </p:set>
                                    <p:animEffect transition="in" filter="fade">
                                      <p:cBhvr>
                                        <p:cTn id="46" dur="1000"/>
                                        <p:tgtEl>
                                          <p:spTgt spid="7">
                                            <p:txEl>
                                              <p:pRg st="8" end="8"/>
                                            </p:txEl>
                                          </p:spTgt>
                                        </p:tgtEl>
                                      </p:cBhvr>
                                    </p:animEffect>
                                    <p:anim calcmode="lin" valueType="num">
                                      <p:cBhvr>
                                        <p:cTn id="47"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48"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98DCB48-4348-DB66-25D2-E4CDA105A848}"/>
              </a:ext>
            </a:extLst>
          </p:cNvPr>
          <p:cNvSpPr>
            <a:spLocks noGrp="1"/>
          </p:cNvSpPr>
          <p:nvPr>
            <p:ph type="title"/>
          </p:nvPr>
        </p:nvSpPr>
        <p:spPr/>
        <p:txBody>
          <a:bodyPr>
            <a:normAutofit fontScale="90000"/>
          </a:bodyPr>
          <a:lstStyle/>
          <a:p>
            <a:r>
              <a:rPr lang="en-US" u="sng" dirty="0"/>
              <a:t>Spiritual Discipline</a:t>
            </a:r>
            <a:br>
              <a:rPr lang="en-US" sz="4800" u="sng" dirty="0"/>
            </a:br>
            <a:r>
              <a:rPr lang="en-US" sz="2700" dirty="0">
                <a:solidFill>
                  <a:srgbClr val="FF0000"/>
                </a:solidFill>
              </a:rPr>
              <a:t>What are some ways we can discipline our hearts to adhere to the 9</a:t>
            </a:r>
            <a:r>
              <a:rPr lang="en-US" sz="2700" baseline="30000" dirty="0">
                <a:solidFill>
                  <a:srgbClr val="FF0000"/>
                </a:solidFill>
              </a:rPr>
              <a:t>th</a:t>
            </a:r>
            <a:r>
              <a:rPr lang="en-US" sz="2700" dirty="0">
                <a:solidFill>
                  <a:srgbClr val="FF0000"/>
                </a:solidFill>
              </a:rPr>
              <a:t> command?</a:t>
            </a:r>
            <a:endParaRPr lang="en-US" sz="2700" u="sng" dirty="0"/>
          </a:p>
        </p:txBody>
      </p:sp>
      <p:sp>
        <p:nvSpPr>
          <p:cNvPr id="7" name="Content Placeholder 6">
            <a:extLst>
              <a:ext uri="{FF2B5EF4-FFF2-40B4-BE49-F238E27FC236}">
                <a16:creationId xmlns:a16="http://schemas.microsoft.com/office/drawing/2014/main" id="{723F6223-7869-94ED-70EA-225ADFB755BB}"/>
              </a:ext>
            </a:extLst>
          </p:cNvPr>
          <p:cNvSpPr>
            <a:spLocks noGrp="1"/>
          </p:cNvSpPr>
          <p:nvPr>
            <p:ph idx="1"/>
          </p:nvPr>
        </p:nvSpPr>
        <p:spPr>
          <a:xfrm>
            <a:off x="838200" y="2726422"/>
            <a:ext cx="10515600" cy="3738386"/>
          </a:xfrm>
        </p:spPr>
        <p:txBody>
          <a:bodyPr>
            <a:normAutofit/>
          </a:bodyPr>
          <a:lstStyle/>
          <a:p>
            <a:r>
              <a:rPr lang="en-US" dirty="0"/>
              <a:t>Seek truth in judgement </a:t>
            </a:r>
          </a:p>
          <a:p>
            <a:pPr lvl="1"/>
            <a:r>
              <a:rPr lang="en-US" dirty="0"/>
              <a:t>Matt. 7:1 “Judge not, that you be not judged”</a:t>
            </a:r>
          </a:p>
          <a:p>
            <a:pPr lvl="2"/>
            <a:r>
              <a:rPr lang="en-US" dirty="0"/>
              <a:t>The measure you use for others will be the measure used on you.</a:t>
            </a:r>
          </a:p>
          <a:p>
            <a:pPr lvl="2"/>
            <a:r>
              <a:rPr lang="en-US" dirty="0"/>
              <a:t>Don’t jump to conclusions, form opinions based on first interaction, and reach conclusions without all information </a:t>
            </a:r>
          </a:p>
          <a:p>
            <a:pPr lvl="1"/>
            <a:r>
              <a:rPr lang="en-US" dirty="0"/>
              <a:t>Prov. 18:17 “The first to plead his case seems right, Until another comes and examines him.”</a:t>
            </a:r>
          </a:p>
          <a:p>
            <a:pPr lvl="2"/>
            <a:r>
              <a:rPr lang="en-US" dirty="0"/>
              <a:t>Biblical idea of innocent until proven guilty </a:t>
            </a:r>
          </a:p>
          <a:p>
            <a:pPr lvl="2"/>
            <a:endParaRPr lang="en-US" dirty="0"/>
          </a:p>
          <a:p>
            <a:pPr lvl="1"/>
            <a:endParaRPr lang="en-US" dirty="0"/>
          </a:p>
        </p:txBody>
      </p:sp>
      <p:sp>
        <p:nvSpPr>
          <p:cNvPr id="4" name="Footer Placeholder 3">
            <a:extLst>
              <a:ext uri="{FF2B5EF4-FFF2-40B4-BE49-F238E27FC236}">
                <a16:creationId xmlns:a16="http://schemas.microsoft.com/office/drawing/2014/main" id="{6DA692A5-DD3C-948E-2F69-0665156AD0D1}"/>
              </a:ext>
            </a:extLst>
          </p:cNvPr>
          <p:cNvSpPr>
            <a:spLocks noGrp="1"/>
          </p:cNvSpPr>
          <p:nvPr>
            <p:ph type="ftr" sz="quarter" idx="10"/>
          </p:nvPr>
        </p:nvSpPr>
        <p:spPr/>
        <p:txBody>
          <a:bodyPr/>
          <a:lstStyle/>
          <a:p>
            <a:r>
              <a:rPr lang="en-US"/>
              <a:t>Ten Words Bible Study </a:t>
            </a:r>
            <a:endParaRPr lang="en-US" dirty="0"/>
          </a:p>
        </p:txBody>
      </p:sp>
      <p:sp>
        <p:nvSpPr>
          <p:cNvPr id="5" name="Slide Number Placeholder 4">
            <a:extLst>
              <a:ext uri="{FF2B5EF4-FFF2-40B4-BE49-F238E27FC236}">
                <a16:creationId xmlns:a16="http://schemas.microsoft.com/office/drawing/2014/main" id="{276E1190-49AA-BCAE-5048-841CC7F0FA79}"/>
              </a:ext>
            </a:extLst>
          </p:cNvPr>
          <p:cNvSpPr>
            <a:spLocks noGrp="1"/>
          </p:cNvSpPr>
          <p:nvPr>
            <p:ph type="sldNum" sz="quarter" idx="11"/>
          </p:nvPr>
        </p:nvSpPr>
        <p:spPr/>
        <p:txBody>
          <a:bodyPr/>
          <a:lstStyle/>
          <a:p>
            <a:fld id="{294A09A9-5501-47C1-A89A-A340965A2BE2}" type="slidenum">
              <a:rPr lang="en-US" smtClean="0"/>
              <a:pPr/>
              <a:t>12</a:t>
            </a:fld>
            <a:endParaRPr lang="en-US" dirty="0"/>
          </a:p>
        </p:txBody>
      </p:sp>
    </p:spTree>
    <p:extLst>
      <p:ext uri="{BB962C8B-B14F-4D97-AF65-F5344CB8AC3E}">
        <p14:creationId xmlns:p14="http://schemas.microsoft.com/office/powerpoint/2010/main" val="1549446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anim calcmode="lin" valueType="num">
                                      <p:cBhvr>
                                        <p:cTn id="1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1000"/>
                                        <p:tgtEl>
                                          <p:spTgt spid="7">
                                            <p:txEl>
                                              <p:pRg st="3" end="3"/>
                                            </p:txEl>
                                          </p:spTgt>
                                        </p:tgtEl>
                                      </p:cBhvr>
                                    </p:animEffect>
                                    <p:anim calcmode="lin" valueType="num">
                                      <p:cBhvr>
                                        <p:cTn id="23"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1000"/>
                                        <p:tgtEl>
                                          <p:spTgt spid="7">
                                            <p:txEl>
                                              <p:pRg st="4" end="4"/>
                                            </p:txEl>
                                          </p:spTgt>
                                        </p:tgtEl>
                                      </p:cBhvr>
                                    </p:animEffect>
                                    <p:anim calcmode="lin" valueType="num">
                                      <p:cBhvr>
                                        <p:cTn id="28"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7">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1000"/>
                                        <p:tgtEl>
                                          <p:spTgt spid="7">
                                            <p:txEl>
                                              <p:pRg st="5" end="5"/>
                                            </p:txEl>
                                          </p:spTgt>
                                        </p:tgtEl>
                                      </p:cBhvr>
                                    </p:animEffect>
                                    <p:anim calcmode="lin" valueType="num">
                                      <p:cBhvr>
                                        <p:cTn id="33"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F57AE-5FD2-13C9-9C65-52498673B158}"/>
              </a:ext>
            </a:extLst>
          </p:cNvPr>
          <p:cNvSpPr>
            <a:spLocks noGrp="1"/>
          </p:cNvSpPr>
          <p:nvPr>
            <p:ph type="title"/>
          </p:nvPr>
        </p:nvSpPr>
        <p:spPr/>
        <p:txBody>
          <a:bodyPr>
            <a:normAutofit/>
          </a:bodyPr>
          <a:lstStyle/>
          <a:p>
            <a:r>
              <a:rPr lang="en-US" u="sng" dirty="0"/>
              <a:t>Spiritual Purpose &amp; Pursuit </a:t>
            </a:r>
            <a:br>
              <a:rPr lang="en-US" u="sng" dirty="0"/>
            </a:br>
            <a:r>
              <a:rPr lang="en-US" sz="2800" dirty="0">
                <a:solidFill>
                  <a:srgbClr val="FF0000"/>
                </a:solidFill>
              </a:rPr>
              <a:t>What’s an example of a positive application to the 9</a:t>
            </a:r>
            <a:r>
              <a:rPr lang="en-US" sz="2800" baseline="30000" dirty="0">
                <a:solidFill>
                  <a:srgbClr val="FF0000"/>
                </a:solidFill>
              </a:rPr>
              <a:t>th</a:t>
            </a:r>
            <a:r>
              <a:rPr lang="en-US" sz="2800" dirty="0">
                <a:solidFill>
                  <a:srgbClr val="FF0000"/>
                </a:solidFill>
              </a:rPr>
              <a:t> command?  </a:t>
            </a:r>
            <a:endParaRPr lang="en-US" u="sng" dirty="0"/>
          </a:p>
        </p:txBody>
      </p:sp>
      <p:sp>
        <p:nvSpPr>
          <p:cNvPr id="3" name="Content Placeholder 2">
            <a:extLst>
              <a:ext uri="{FF2B5EF4-FFF2-40B4-BE49-F238E27FC236}">
                <a16:creationId xmlns:a16="http://schemas.microsoft.com/office/drawing/2014/main" id="{518C2D1D-79E3-1B7C-50E4-7751391E06A1}"/>
              </a:ext>
            </a:extLst>
          </p:cNvPr>
          <p:cNvSpPr>
            <a:spLocks noGrp="1"/>
          </p:cNvSpPr>
          <p:nvPr>
            <p:ph idx="1"/>
          </p:nvPr>
        </p:nvSpPr>
        <p:spPr/>
        <p:txBody>
          <a:bodyPr>
            <a:normAutofit/>
          </a:bodyPr>
          <a:lstStyle/>
          <a:p>
            <a:r>
              <a:rPr lang="en-US" dirty="0"/>
              <a:t>Protect your neighbor’s good name (false witness, lies, gossip, slander) </a:t>
            </a:r>
          </a:p>
          <a:p>
            <a:pPr lvl="1"/>
            <a:r>
              <a:rPr lang="en-US" dirty="0"/>
              <a:t>Prov. 22:1 “A good name is to be more desired than great wealth…”</a:t>
            </a:r>
          </a:p>
          <a:p>
            <a:pPr lvl="1"/>
            <a:r>
              <a:rPr lang="en-US" dirty="0"/>
              <a:t>Consider injured parties: murder, adultery, theft</a:t>
            </a:r>
          </a:p>
          <a:p>
            <a:pPr lvl="2"/>
            <a:r>
              <a:rPr lang="en-US" dirty="0"/>
              <a:t>False witness </a:t>
            </a:r>
          </a:p>
          <a:p>
            <a:pPr lvl="3"/>
            <a:r>
              <a:rPr lang="en-US" dirty="0"/>
              <a:t>Lost good name and reputation </a:t>
            </a:r>
          </a:p>
          <a:p>
            <a:pPr lvl="3"/>
            <a:r>
              <a:rPr lang="en-US" dirty="0"/>
              <a:t>“A good name takes a lifetime to build and a moment to lose”</a:t>
            </a:r>
          </a:p>
          <a:p>
            <a:r>
              <a:rPr lang="en-US" dirty="0"/>
              <a:t>Seek truth as image bearer of God </a:t>
            </a:r>
          </a:p>
          <a:p>
            <a:pPr lvl="1"/>
            <a:r>
              <a:rPr lang="en-US" dirty="0"/>
              <a:t>John 14:6 “Jesus said to him, “I am the way, and the truth, and the life; no one comes to the father but through Me.””</a:t>
            </a:r>
          </a:p>
        </p:txBody>
      </p:sp>
      <p:sp>
        <p:nvSpPr>
          <p:cNvPr id="4" name="Footer Placeholder 3">
            <a:extLst>
              <a:ext uri="{FF2B5EF4-FFF2-40B4-BE49-F238E27FC236}">
                <a16:creationId xmlns:a16="http://schemas.microsoft.com/office/drawing/2014/main" id="{A9B61F35-3286-698D-E75A-A0B4B6CD2ABA}"/>
              </a:ext>
            </a:extLst>
          </p:cNvPr>
          <p:cNvSpPr>
            <a:spLocks noGrp="1"/>
          </p:cNvSpPr>
          <p:nvPr>
            <p:ph type="ftr" sz="quarter" idx="10"/>
          </p:nvPr>
        </p:nvSpPr>
        <p:spPr/>
        <p:txBody>
          <a:bodyPr/>
          <a:lstStyle/>
          <a:p>
            <a:r>
              <a:rPr lang="en-US" dirty="0"/>
              <a:t>Ten Words Bible Study </a:t>
            </a:r>
          </a:p>
        </p:txBody>
      </p:sp>
      <p:sp>
        <p:nvSpPr>
          <p:cNvPr id="5" name="Slide Number Placeholder 4">
            <a:extLst>
              <a:ext uri="{FF2B5EF4-FFF2-40B4-BE49-F238E27FC236}">
                <a16:creationId xmlns:a16="http://schemas.microsoft.com/office/drawing/2014/main" id="{9E9214DD-9DCB-5245-EB8E-32C912A830B5}"/>
              </a:ext>
            </a:extLst>
          </p:cNvPr>
          <p:cNvSpPr>
            <a:spLocks noGrp="1"/>
          </p:cNvSpPr>
          <p:nvPr>
            <p:ph type="sldNum" sz="quarter" idx="11"/>
          </p:nvPr>
        </p:nvSpPr>
        <p:spPr/>
        <p:txBody>
          <a:bodyPr/>
          <a:lstStyle/>
          <a:p>
            <a:fld id="{294A09A9-5501-47C1-A89A-A340965A2BE2}" type="slidenum">
              <a:rPr lang="en-US" smtClean="0"/>
              <a:pPr/>
              <a:t>13</a:t>
            </a:fld>
            <a:endParaRPr lang="en-US" dirty="0"/>
          </a:p>
        </p:txBody>
      </p:sp>
    </p:spTree>
    <p:extLst>
      <p:ext uri="{BB962C8B-B14F-4D97-AF65-F5344CB8AC3E}">
        <p14:creationId xmlns:p14="http://schemas.microsoft.com/office/powerpoint/2010/main" val="4232388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F57AE-5FD2-13C9-9C65-52498673B158}"/>
              </a:ext>
            </a:extLst>
          </p:cNvPr>
          <p:cNvSpPr>
            <a:spLocks noGrp="1"/>
          </p:cNvSpPr>
          <p:nvPr>
            <p:ph type="title"/>
          </p:nvPr>
        </p:nvSpPr>
        <p:spPr/>
        <p:txBody>
          <a:bodyPr>
            <a:normAutofit/>
          </a:bodyPr>
          <a:lstStyle/>
          <a:p>
            <a:r>
              <a:rPr lang="en-US" u="sng" dirty="0"/>
              <a:t>Spiritual Purpose &amp; Pursuit </a:t>
            </a:r>
            <a:br>
              <a:rPr lang="en-US" u="sng" dirty="0"/>
            </a:br>
            <a:r>
              <a:rPr lang="en-US" sz="2800" dirty="0">
                <a:solidFill>
                  <a:srgbClr val="FF0000"/>
                </a:solidFill>
              </a:rPr>
              <a:t>What’s an example of a positive application to the 9</a:t>
            </a:r>
            <a:r>
              <a:rPr lang="en-US" sz="2800" baseline="30000" dirty="0">
                <a:solidFill>
                  <a:srgbClr val="FF0000"/>
                </a:solidFill>
              </a:rPr>
              <a:t>th</a:t>
            </a:r>
            <a:r>
              <a:rPr lang="en-US" sz="2800" dirty="0">
                <a:solidFill>
                  <a:srgbClr val="FF0000"/>
                </a:solidFill>
              </a:rPr>
              <a:t> command?</a:t>
            </a:r>
            <a:endParaRPr lang="en-US" u="sng" dirty="0"/>
          </a:p>
        </p:txBody>
      </p:sp>
      <p:sp>
        <p:nvSpPr>
          <p:cNvPr id="3" name="Content Placeholder 2">
            <a:extLst>
              <a:ext uri="{FF2B5EF4-FFF2-40B4-BE49-F238E27FC236}">
                <a16:creationId xmlns:a16="http://schemas.microsoft.com/office/drawing/2014/main" id="{518C2D1D-79E3-1B7C-50E4-7751391E06A1}"/>
              </a:ext>
            </a:extLst>
          </p:cNvPr>
          <p:cNvSpPr>
            <a:spLocks noGrp="1"/>
          </p:cNvSpPr>
          <p:nvPr>
            <p:ph idx="1"/>
          </p:nvPr>
        </p:nvSpPr>
        <p:spPr/>
        <p:txBody>
          <a:bodyPr>
            <a:normAutofit fontScale="92500" lnSpcReduction="20000"/>
          </a:bodyPr>
          <a:lstStyle/>
          <a:p>
            <a:r>
              <a:rPr lang="en-US" dirty="0"/>
              <a:t>Be a witness for Christ </a:t>
            </a:r>
          </a:p>
          <a:p>
            <a:pPr lvl="1"/>
            <a:r>
              <a:rPr lang="en-US" dirty="0"/>
              <a:t>I Peter 3:15 “…sanctify Christ as Lord in your hearts, always being ready to make a defense to everyone who asks you to give an account for the hope that is in you, yet with gentleness and reverence…”</a:t>
            </a:r>
          </a:p>
          <a:p>
            <a:pPr lvl="1"/>
            <a:r>
              <a:rPr lang="en-US" dirty="0"/>
              <a:t>Mark 16:15 “Go unto all the world and preach the gospel to all creation”</a:t>
            </a:r>
          </a:p>
          <a:p>
            <a:r>
              <a:rPr lang="en-US" dirty="0"/>
              <a:t>Christ is a witness for us</a:t>
            </a:r>
          </a:p>
          <a:p>
            <a:pPr lvl="1"/>
            <a:r>
              <a:rPr lang="en-US" dirty="0"/>
              <a:t>Rom. 8:34 “Who then is the one who condemns? No one. Christ Jesus who died – more than that, who was raided to life – is at the right hand of God and is also interceding for us.”</a:t>
            </a:r>
          </a:p>
          <a:p>
            <a:pPr lvl="1"/>
            <a:r>
              <a:rPr lang="en-US" dirty="0"/>
              <a:t>I John 2:1-2 “…if anybody does sin, we have an advocate with the Father – Jesus Christ, the Righteous one…”</a:t>
            </a:r>
          </a:p>
        </p:txBody>
      </p:sp>
      <p:sp>
        <p:nvSpPr>
          <p:cNvPr id="4" name="Footer Placeholder 3">
            <a:extLst>
              <a:ext uri="{FF2B5EF4-FFF2-40B4-BE49-F238E27FC236}">
                <a16:creationId xmlns:a16="http://schemas.microsoft.com/office/drawing/2014/main" id="{A9B61F35-3286-698D-E75A-A0B4B6CD2ABA}"/>
              </a:ext>
            </a:extLst>
          </p:cNvPr>
          <p:cNvSpPr>
            <a:spLocks noGrp="1"/>
          </p:cNvSpPr>
          <p:nvPr>
            <p:ph type="ftr" sz="quarter" idx="10"/>
          </p:nvPr>
        </p:nvSpPr>
        <p:spPr/>
        <p:txBody>
          <a:bodyPr/>
          <a:lstStyle/>
          <a:p>
            <a:r>
              <a:rPr lang="en-US" dirty="0"/>
              <a:t>Ten Words Bible Study </a:t>
            </a:r>
          </a:p>
        </p:txBody>
      </p:sp>
      <p:sp>
        <p:nvSpPr>
          <p:cNvPr id="5" name="Slide Number Placeholder 4">
            <a:extLst>
              <a:ext uri="{FF2B5EF4-FFF2-40B4-BE49-F238E27FC236}">
                <a16:creationId xmlns:a16="http://schemas.microsoft.com/office/drawing/2014/main" id="{9E9214DD-9DCB-5245-EB8E-32C912A830B5}"/>
              </a:ext>
            </a:extLst>
          </p:cNvPr>
          <p:cNvSpPr>
            <a:spLocks noGrp="1"/>
          </p:cNvSpPr>
          <p:nvPr>
            <p:ph type="sldNum" sz="quarter" idx="11"/>
          </p:nvPr>
        </p:nvSpPr>
        <p:spPr/>
        <p:txBody>
          <a:bodyPr/>
          <a:lstStyle/>
          <a:p>
            <a:fld id="{294A09A9-5501-47C1-A89A-A340965A2BE2}" type="slidenum">
              <a:rPr lang="en-US" smtClean="0"/>
              <a:pPr/>
              <a:t>14</a:t>
            </a:fld>
            <a:endParaRPr lang="en-US" dirty="0"/>
          </a:p>
        </p:txBody>
      </p:sp>
    </p:spTree>
    <p:extLst>
      <p:ext uri="{BB962C8B-B14F-4D97-AF65-F5344CB8AC3E}">
        <p14:creationId xmlns:p14="http://schemas.microsoft.com/office/powerpoint/2010/main" val="236607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914A6B7-81CA-42AD-BCEE-AFE6C310FD38}"/>
              </a:ext>
            </a:extLst>
          </p:cNvPr>
          <p:cNvSpPr>
            <a:spLocks noGrp="1"/>
          </p:cNvSpPr>
          <p:nvPr>
            <p:ph type="title"/>
          </p:nvPr>
        </p:nvSpPr>
        <p:spPr/>
        <p:txBody>
          <a:bodyPr/>
          <a:lstStyle/>
          <a:p>
            <a:r>
              <a:rPr lang="en-US" dirty="0"/>
              <a:t>This Wednesday</a:t>
            </a:r>
          </a:p>
        </p:txBody>
      </p:sp>
      <p:sp>
        <p:nvSpPr>
          <p:cNvPr id="7" name="Content Placeholder 6">
            <a:extLst>
              <a:ext uri="{FF2B5EF4-FFF2-40B4-BE49-F238E27FC236}">
                <a16:creationId xmlns:a16="http://schemas.microsoft.com/office/drawing/2014/main" id="{95B10F54-9262-479F-83E2-C67E25FC29BA}"/>
              </a:ext>
            </a:extLst>
          </p:cNvPr>
          <p:cNvSpPr>
            <a:spLocks noGrp="1"/>
          </p:cNvSpPr>
          <p:nvPr>
            <p:ph idx="1"/>
          </p:nvPr>
        </p:nvSpPr>
        <p:spPr/>
        <p:txBody>
          <a:bodyPr/>
          <a:lstStyle/>
          <a:p>
            <a:endParaRPr lang="en-US" dirty="0"/>
          </a:p>
          <a:p>
            <a:r>
              <a:rPr lang="en-US" dirty="0"/>
              <a:t>Exodus 20:17 – Do not covet.</a:t>
            </a:r>
          </a:p>
        </p:txBody>
      </p:sp>
      <p:sp>
        <p:nvSpPr>
          <p:cNvPr id="4" name="Footer Placeholder 3">
            <a:extLst>
              <a:ext uri="{FF2B5EF4-FFF2-40B4-BE49-F238E27FC236}">
                <a16:creationId xmlns:a16="http://schemas.microsoft.com/office/drawing/2014/main" id="{B7587D2A-9243-4CCA-A2D1-6254C48778F8}"/>
              </a:ext>
            </a:extLst>
          </p:cNvPr>
          <p:cNvSpPr>
            <a:spLocks noGrp="1"/>
          </p:cNvSpPr>
          <p:nvPr>
            <p:ph type="ftr" sz="quarter" idx="10"/>
          </p:nvPr>
        </p:nvSpPr>
        <p:spPr/>
        <p:txBody>
          <a:bodyPr/>
          <a:lstStyle/>
          <a:p>
            <a:r>
              <a:rPr lang="en-US" dirty="0"/>
              <a:t>Ten Words Bible Class</a:t>
            </a:r>
          </a:p>
        </p:txBody>
      </p:sp>
      <p:sp>
        <p:nvSpPr>
          <p:cNvPr id="5" name="Slide Number Placeholder 4">
            <a:extLst>
              <a:ext uri="{FF2B5EF4-FFF2-40B4-BE49-F238E27FC236}">
                <a16:creationId xmlns:a16="http://schemas.microsoft.com/office/drawing/2014/main" id="{6F46380A-73D3-46E0-8510-5DA9752B5715}"/>
              </a:ext>
            </a:extLst>
          </p:cNvPr>
          <p:cNvSpPr>
            <a:spLocks noGrp="1"/>
          </p:cNvSpPr>
          <p:nvPr>
            <p:ph type="sldNum" sz="quarter" idx="11"/>
          </p:nvPr>
        </p:nvSpPr>
        <p:spPr/>
        <p:txBody>
          <a:bodyPr/>
          <a:lstStyle/>
          <a:p>
            <a:fld id="{294A09A9-5501-47C1-A89A-A340965A2BE2}" type="slidenum">
              <a:rPr lang="en-US" smtClean="0"/>
              <a:pPr/>
              <a:t>15</a:t>
            </a:fld>
            <a:endParaRPr lang="en-US" dirty="0"/>
          </a:p>
        </p:txBody>
      </p:sp>
    </p:spTree>
    <p:extLst>
      <p:ext uri="{BB962C8B-B14F-4D97-AF65-F5344CB8AC3E}">
        <p14:creationId xmlns:p14="http://schemas.microsoft.com/office/powerpoint/2010/main" val="1164223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DA2732F-C939-4D0E-BB11-DD5E9732964D}"/>
              </a:ext>
            </a:extLst>
          </p:cNvPr>
          <p:cNvSpPr>
            <a:spLocks noGrp="1"/>
          </p:cNvSpPr>
          <p:nvPr>
            <p:ph type="title"/>
          </p:nvPr>
        </p:nvSpPr>
        <p:spPr/>
        <p:txBody>
          <a:bodyPr>
            <a:normAutofit/>
          </a:bodyPr>
          <a:lstStyle/>
          <a:p>
            <a:r>
              <a:rPr lang="en-US" sz="6000" dirty="0"/>
              <a:t>Ten Words: Class Schedule</a:t>
            </a:r>
          </a:p>
        </p:txBody>
      </p:sp>
      <p:graphicFrame>
        <p:nvGraphicFramePr>
          <p:cNvPr id="10" name="Table 10">
            <a:extLst>
              <a:ext uri="{FF2B5EF4-FFF2-40B4-BE49-F238E27FC236}">
                <a16:creationId xmlns:a16="http://schemas.microsoft.com/office/drawing/2014/main" id="{79DCD05C-80D8-4159-93C5-A01F23A5C72B}"/>
              </a:ext>
            </a:extLst>
          </p:cNvPr>
          <p:cNvGraphicFramePr>
            <a:graphicFrameLocks noGrp="1"/>
          </p:cNvGraphicFramePr>
          <p:nvPr>
            <p:ph idx="1"/>
            <p:extLst>
              <p:ext uri="{D42A27DB-BD31-4B8C-83A1-F6EECF244321}">
                <p14:modId xmlns:p14="http://schemas.microsoft.com/office/powerpoint/2010/main" val="43821835"/>
              </p:ext>
            </p:extLst>
          </p:nvPr>
        </p:nvGraphicFramePr>
        <p:xfrm>
          <a:off x="838200" y="1486531"/>
          <a:ext cx="10515600" cy="475488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186317163"/>
                    </a:ext>
                  </a:extLst>
                </a:gridCol>
                <a:gridCol w="5257800">
                  <a:extLst>
                    <a:ext uri="{9D8B030D-6E8A-4147-A177-3AD203B41FA5}">
                      <a16:colId xmlns:a16="http://schemas.microsoft.com/office/drawing/2014/main" val="1758429838"/>
                    </a:ext>
                  </a:extLst>
                </a:gridCol>
              </a:tblGrid>
              <a:tr h="363308">
                <a:tc>
                  <a:txBody>
                    <a:bodyPr/>
                    <a:lstStyle/>
                    <a:p>
                      <a:pPr algn="ctr"/>
                      <a:r>
                        <a:rPr lang="en-US" dirty="0"/>
                        <a:t>Date</a:t>
                      </a:r>
                    </a:p>
                  </a:txBody>
                  <a:tcPr/>
                </a:tc>
                <a:tc>
                  <a:txBody>
                    <a:bodyPr/>
                    <a:lstStyle/>
                    <a:p>
                      <a:pPr algn="ctr"/>
                      <a:r>
                        <a:rPr lang="en-US" dirty="0"/>
                        <a:t>Class</a:t>
                      </a:r>
                    </a:p>
                  </a:txBody>
                  <a:tcPr/>
                </a:tc>
                <a:extLst>
                  <a:ext uri="{0D108BD9-81ED-4DB2-BD59-A6C34878D82A}">
                    <a16:rowId xmlns:a16="http://schemas.microsoft.com/office/drawing/2014/main" val="3619193871"/>
                  </a:ext>
                </a:extLst>
              </a:tr>
              <a:tr h="363308">
                <a:tc>
                  <a:txBody>
                    <a:bodyPr/>
                    <a:lstStyle/>
                    <a:p>
                      <a:r>
                        <a:rPr lang="en-US" dirty="0"/>
                        <a:t>Wed. 1/18</a:t>
                      </a:r>
                    </a:p>
                  </a:txBody>
                  <a:tcPr>
                    <a:solidFill>
                      <a:srgbClr val="92D050"/>
                    </a:solidFill>
                  </a:tcPr>
                </a:tc>
                <a:tc>
                  <a:txBody>
                    <a:bodyPr/>
                    <a:lstStyle/>
                    <a:p>
                      <a:r>
                        <a:rPr lang="en-US" dirty="0"/>
                        <a:t>Class Introduction </a:t>
                      </a:r>
                    </a:p>
                  </a:txBody>
                  <a:tcPr>
                    <a:solidFill>
                      <a:srgbClr val="92D050"/>
                    </a:solidFill>
                  </a:tcPr>
                </a:tc>
                <a:extLst>
                  <a:ext uri="{0D108BD9-81ED-4DB2-BD59-A6C34878D82A}">
                    <a16:rowId xmlns:a16="http://schemas.microsoft.com/office/drawing/2014/main" val="4156605872"/>
                  </a:ext>
                </a:extLst>
              </a:tr>
              <a:tr h="363308">
                <a:tc>
                  <a:txBody>
                    <a:bodyPr/>
                    <a:lstStyle/>
                    <a:p>
                      <a:r>
                        <a:rPr lang="en-US" dirty="0"/>
                        <a:t>Sun. 1/22</a:t>
                      </a:r>
                    </a:p>
                  </a:txBody>
                  <a:tcPr>
                    <a:solidFill>
                      <a:srgbClr val="92D050"/>
                    </a:solidFill>
                  </a:tcPr>
                </a:tc>
                <a:tc>
                  <a:txBody>
                    <a:bodyPr/>
                    <a:lstStyle/>
                    <a:p>
                      <a:r>
                        <a:rPr lang="en-US" dirty="0"/>
                        <a:t>Bellaire Business Meeting </a:t>
                      </a:r>
                    </a:p>
                  </a:txBody>
                  <a:tcPr>
                    <a:solidFill>
                      <a:srgbClr val="92D050"/>
                    </a:solidFill>
                  </a:tcPr>
                </a:tc>
                <a:extLst>
                  <a:ext uri="{0D108BD9-81ED-4DB2-BD59-A6C34878D82A}">
                    <a16:rowId xmlns:a16="http://schemas.microsoft.com/office/drawing/2014/main" val="219016917"/>
                  </a:ext>
                </a:extLst>
              </a:tr>
              <a:tr h="363308">
                <a:tc>
                  <a:txBody>
                    <a:bodyPr/>
                    <a:lstStyle/>
                    <a:p>
                      <a:r>
                        <a:rPr lang="en-US" dirty="0"/>
                        <a:t>Wed. 1/25</a:t>
                      </a:r>
                    </a:p>
                  </a:txBody>
                  <a:tcPr>
                    <a:solidFill>
                      <a:srgbClr val="92D050"/>
                    </a:solidFill>
                  </a:tcPr>
                </a:tc>
                <a:tc>
                  <a:txBody>
                    <a:bodyPr/>
                    <a:lstStyle/>
                    <a:p>
                      <a:r>
                        <a:rPr lang="en-US" dirty="0"/>
                        <a:t>No Other Gods Before Me</a:t>
                      </a:r>
                    </a:p>
                  </a:txBody>
                  <a:tcPr>
                    <a:solidFill>
                      <a:srgbClr val="92D050"/>
                    </a:solidFill>
                  </a:tcPr>
                </a:tc>
                <a:extLst>
                  <a:ext uri="{0D108BD9-81ED-4DB2-BD59-A6C34878D82A}">
                    <a16:rowId xmlns:a16="http://schemas.microsoft.com/office/drawing/2014/main" val="523040058"/>
                  </a:ext>
                </a:extLst>
              </a:tr>
              <a:tr h="363308">
                <a:tc>
                  <a:txBody>
                    <a:bodyPr/>
                    <a:lstStyle/>
                    <a:p>
                      <a:r>
                        <a:rPr lang="en-US" dirty="0"/>
                        <a:t>Sun. 1/29</a:t>
                      </a:r>
                    </a:p>
                  </a:txBody>
                  <a:tcPr>
                    <a:solidFill>
                      <a:srgbClr val="92D050"/>
                    </a:solidFill>
                  </a:tcPr>
                </a:tc>
                <a:tc>
                  <a:txBody>
                    <a:bodyPr/>
                    <a:lstStyle/>
                    <a:p>
                      <a:r>
                        <a:rPr lang="en-US" dirty="0"/>
                        <a:t>No Graven Images </a:t>
                      </a:r>
                    </a:p>
                  </a:txBody>
                  <a:tcPr>
                    <a:solidFill>
                      <a:srgbClr val="92D050"/>
                    </a:solidFill>
                  </a:tcPr>
                </a:tc>
                <a:extLst>
                  <a:ext uri="{0D108BD9-81ED-4DB2-BD59-A6C34878D82A}">
                    <a16:rowId xmlns:a16="http://schemas.microsoft.com/office/drawing/2014/main" val="415991692"/>
                  </a:ext>
                </a:extLst>
              </a:tr>
              <a:tr h="363308">
                <a:tc>
                  <a:txBody>
                    <a:bodyPr/>
                    <a:lstStyle/>
                    <a:p>
                      <a:r>
                        <a:rPr lang="en-US" dirty="0"/>
                        <a:t>Wed. 2/1</a:t>
                      </a:r>
                    </a:p>
                  </a:txBody>
                  <a:tcPr>
                    <a:solidFill>
                      <a:srgbClr val="92D050"/>
                    </a:solidFill>
                  </a:tcPr>
                </a:tc>
                <a:tc>
                  <a:txBody>
                    <a:bodyPr/>
                    <a:lstStyle/>
                    <a:p>
                      <a:r>
                        <a:rPr lang="en-US" dirty="0"/>
                        <a:t>Lord’s Name in Vain </a:t>
                      </a:r>
                    </a:p>
                  </a:txBody>
                  <a:tcPr>
                    <a:solidFill>
                      <a:srgbClr val="92D050"/>
                    </a:solidFill>
                  </a:tcPr>
                </a:tc>
                <a:extLst>
                  <a:ext uri="{0D108BD9-81ED-4DB2-BD59-A6C34878D82A}">
                    <a16:rowId xmlns:a16="http://schemas.microsoft.com/office/drawing/2014/main" val="2972019432"/>
                  </a:ext>
                </a:extLst>
              </a:tr>
              <a:tr h="363308">
                <a:tc>
                  <a:txBody>
                    <a:bodyPr/>
                    <a:lstStyle/>
                    <a:p>
                      <a:r>
                        <a:rPr lang="en-US" dirty="0"/>
                        <a:t>Sun. 2/5</a:t>
                      </a:r>
                    </a:p>
                  </a:txBody>
                  <a:tcPr>
                    <a:solidFill>
                      <a:srgbClr val="92D050"/>
                    </a:solidFill>
                  </a:tcPr>
                </a:tc>
                <a:tc>
                  <a:txBody>
                    <a:bodyPr/>
                    <a:lstStyle/>
                    <a:p>
                      <a:r>
                        <a:rPr lang="en-US" dirty="0"/>
                        <a:t>Remember the Sabbath Day </a:t>
                      </a:r>
                    </a:p>
                  </a:txBody>
                  <a:tcPr>
                    <a:solidFill>
                      <a:srgbClr val="92D050"/>
                    </a:solidFill>
                  </a:tcPr>
                </a:tc>
                <a:extLst>
                  <a:ext uri="{0D108BD9-81ED-4DB2-BD59-A6C34878D82A}">
                    <a16:rowId xmlns:a16="http://schemas.microsoft.com/office/drawing/2014/main" val="1280986965"/>
                  </a:ext>
                </a:extLst>
              </a:tr>
              <a:tr h="363308">
                <a:tc>
                  <a:txBody>
                    <a:bodyPr/>
                    <a:lstStyle/>
                    <a:p>
                      <a:r>
                        <a:rPr lang="en-US" dirty="0"/>
                        <a:t>Wed. 2/8</a:t>
                      </a:r>
                    </a:p>
                  </a:txBody>
                  <a:tcPr>
                    <a:solidFill>
                      <a:srgbClr val="92D050"/>
                    </a:solidFill>
                  </a:tcPr>
                </a:tc>
                <a:tc>
                  <a:txBody>
                    <a:bodyPr/>
                    <a:lstStyle/>
                    <a:p>
                      <a:r>
                        <a:rPr lang="en-US" dirty="0"/>
                        <a:t>Honor your Father and Mother </a:t>
                      </a:r>
                    </a:p>
                  </a:txBody>
                  <a:tcPr>
                    <a:solidFill>
                      <a:srgbClr val="92D050"/>
                    </a:solidFill>
                  </a:tcPr>
                </a:tc>
                <a:extLst>
                  <a:ext uri="{0D108BD9-81ED-4DB2-BD59-A6C34878D82A}">
                    <a16:rowId xmlns:a16="http://schemas.microsoft.com/office/drawing/2014/main" val="1303999704"/>
                  </a:ext>
                </a:extLst>
              </a:tr>
              <a:tr h="363308">
                <a:tc>
                  <a:txBody>
                    <a:bodyPr/>
                    <a:lstStyle/>
                    <a:p>
                      <a:r>
                        <a:rPr lang="en-US" dirty="0"/>
                        <a:t>Sun. 2/12</a:t>
                      </a:r>
                    </a:p>
                  </a:txBody>
                  <a:tcPr>
                    <a:solidFill>
                      <a:srgbClr val="92D050"/>
                    </a:solidFill>
                  </a:tcPr>
                </a:tc>
                <a:tc>
                  <a:txBody>
                    <a:bodyPr/>
                    <a:lstStyle/>
                    <a:p>
                      <a:r>
                        <a:rPr lang="en-US" dirty="0"/>
                        <a:t>Do Not Murder </a:t>
                      </a:r>
                    </a:p>
                  </a:txBody>
                  <a:tcPr>
                    <a:solidFill>
                      <a:srgbClr val="92D050"/>
                    </a:solidFill>
                  </a:tcPr>
                </a:tc>
                <a:extLst>
                  <a:ext uri="{0D108BD9-81ED-4DB2-BD59-A6C34878D82A}">
                    <a16:rowId xmlns:a16="http://schemas.microsoft.com/office/drawing/2014/main" val="9223779"/>
                  </a:ext>
                </a:extLst>
              </a:tr>
              <a:tr h="363308">
                <a:tc>
                  <a:txBody>
                    <a:bodyPr/>
                    <a:lstStyle/>
                    <a:p>
                      <a:r>
                        <a:rPr lang="en-US" dirty="0"/>
                        <a:t>Wed. 2/15</a:t>
                      </a:r>
                    </a:p>
                  </a:txBody>
                  <a:tcPr>
                    <a:solidFill>
                      <a:srgbClr val="92D050"/>
                    </a:solidFill>
                  </a:tcPr>
                </a:tc>
                <a:tc>
                  <a:txBody>
                    <a:bodyPr/>
                    <a:lstStyle/>
                    <a:p>
                      <a:r>
                        <a:rPr lang="en-US" dirty="0"/>
                        <a:t>Do Not Commit Adultery </a:t>
                      </a:r>
                    </a:p>
                  </a:txBody>
                  <a:tcPr>
                    <a:solidFill>
                      <a:srgbClr val="92D050"/>
                    </a:solidFill>
                  </a:tcPr>
                </a:tc>
                <a:extLst>
                  <a:ext uri="{0D108BD9-81ED-4DB2-BD59-A6C34878D82A}">
                    <a16:rowId xmlns:a16="http://schemas.microsoft.com/office/drawing/2014/main" val="2329284091"/>
                  </a:ext>
                </a:extLst>
              </a:tr>
              <a:tr h="363308">
                <a:tc>
                  <a:txBody>
                    <a:bodyPr/>
                    <a:lstStyle/>
                    <a:p>
                      <a:r>
                        <a:rPr lang="en-US" b="0" dirty="0"/>
                        <a:t>Sun. 2/19</a:t>
                      </a:r>
                    </a:p>
                  </a:txBody>
                  <a:tcPr>
                    <a:solidFill>
                      <a:srgbClr val="92D050"/>
                    </a:solidFill>
                  </a:tcPr>
                </a:tc>
                <a:tc>
                  <a:txBody>
                    <a:bodyPr/>
                    <a:lstStyle/>
                    <a:p>
                      <a:r>
                        <a:rPr lang="en-US" b="0" dirty="0"/>
                        <a:t>Do Not Steal </a:t>
                      </a:r>
                    </a:p>
                  </a:txBody>
                  <a:tcPr>
                    <a:solidFill>
                      <a:srgbClr val="92D050"/>
                    </a:solidFill>
                  </a:tcPr>
                </a:tc>
                <a:extLst>
                  <a:ext uri="{0D108BD9-81ED-4DB2-BD59-A6C34878D82A}">
                    <a16:rowId xmlns:a16="http://schemas.microsoft.com/office/drawing/2014/main" val="2041149782"/>
                  </a:ext>
                </a:extLst>
              </a:tr>
              <a:tr h="363308">
                <a:tc>
                  <a:txBody>
                    <a:bodyPr/>
                    <a:lstStyle/>
                    <a:p>
                      <a:r>
                        <a:rPr lang="en-US" b="1" dirty="0"/>
                        <a:t>Wed. 2/22</a:t>
                      </a:r>
                    </a:p>
                  </a:txBody>
                  <a:tcPr/>
                </a:tc>
                <a:tc>
                  <a:txBody>
                    <a:bodyPr/>
                    <a:lstStyle/>
                    <a:p>
                      <a:r>
                        <a:rPr lang="en-US" b="1" dirty="0"/>
                        <a:t>Do Not Bear False Witness </a:t>
                      </a:r>
                    </a:p>
                  </a:txBody>
                  <a:tcPr/>
                </a:tc>
                <a:extLst>
                  <a:ext uri="{0D108BD9-81ED-4DB2-BD59-A6C34878D82A}">
                    <a16:rowId xmlns:a16="http://schemas.microsoft.com/office/drawing/2014/main" val="511816182"/>
                  </a:ext>
                </a:extLst>
              </a:tr>
              <a:tr h="363308">
                <a:tc>
                  <a:txBody>
                    <a:bodyPr/>
                    <a:lstStyle/>
                    <a:p>
                      <a:r>
                        <a:rPr lang="en-US" dirty="0"/>
                        <a:t>Sun. 2/26</a:t>
                      </a:r>
                    </a:p>
                  </a:txBody>
                  <a:tcPr/>
                </a:tc>
                <a:tc>
                  <a:txBody>
                    <a:bodyPr/>
                    <a:lstStyle/>
                    <a:p>
                      <a:r>
                        <a:rPr lang="en-US" dirty="0"/>
                        <a:t>Do Not Covet / Class Conclusion </a:t>
                      </a:r>
                    </a:p>
                  </a:txBody>
                  <a:tcPr/>
                </a:tc>
                <a:extLst>
                  <a:ext uri="{0D108BD9-81ED-4DB2-BD59-A6C34878D82A}">
                    <a16:rowId xmlns:a16="http://schemas.microsoft.com/office/drawing/2014/main" val="1072174431"/>
                  </a:ext>
                </a:extLst>
              </a:tr>
            </a:tbl>
          </a:graphicData>
        </a:graphic>
      </p:graphicFrame>
      <p:sp>
        <p:nvSpPr>
          <p:cNvPr id="3" name="Footer Placeholder 2">
            <a:extLst>
              <a:ext uri="{FF2B5EF4-FFF2-40B4-BE49-F238E27FC236}">
                <a16:creationId xmlns:a16="http://schemas.microsoft.com/office/drawing/2014/main" id="{6C7DDA0A-5A17-49D7-B041-43AE047633BA}"/>
              </a:ext>
            </a:extLst>
          </p:cNvPr>
          <p:cNvSpPr>
            <a:spLocks noGrp="1"/>
          </p:cNvSpPr>
          <p:nvPr>
            <p:ph type="ftr" sz="quarter" idx="10"/>
          </p:nvPr>
        </p:nvSpPr>
        <p:spPr/>
        <p:txBody>
          <a:bodyPr/>
          <a:lstStyle/>
          <a:p>
            <a:r>
              <a:rPr lang="en-US" dirty="0"/>
              <a:t>Ten Words Bible Class</a:t>
            </a:r>
          </a:p>
        </p:txBody>
      </p:sp>
      <p:sp>
        <p:nvSpPr>
          <p:cNvPr id="4" name="Slide Number Placeholder 3">
            <a:extLst>
              <a:ext uri="{FF2B5EF4-FFF2-40B4-BE49-F238E27FC236}">
                <a16:creationId xmlns:a16="http://schemas.microsoft.com/office/drawing/2014/main" id="{B7FD091D-53E2-4840-9DF3-9F8AE1D7BBD1}"/>
              </a:ext>
            </a:extLst>
          </p:cNvPr>
          <p:cNvSpPr>
            <a:spLocks noGrp="1"/>
          </p:cNvSpPr>
          <p:nvPr>
            <p:ph type="sldNum" sz="quarter" idx="11"/>
          </p:nvPr>
        </p:nvSpPr>
        <p:spPr/>
        <p:txBody>
          <a:bodyPr/>
          <a:lstStyle/>
          <a:p>
            <a:fld id="{294A09A9-5501-47C1-A89A-A340965A2BE2}" type="slidenum">
              <a:rPr lang="en-US" smtClean="0"/>
              <a:t>2</a:t>
            </a:fld>
            <a:endParaRPr lang="en-US" dirty="0"/>
          </a:p>
        </p:txBody>
      </p:sp>
    </p:spTree>
    <p:extLst>
      <p:ext uri="{BB962C8B-B14F-4D97-AF65-F5344CB8AC3E}">
        <p14:creationId xmlns:p14="http://schemas.microsoft.com/office/powerpoint/2010/main" val="449436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E4BCD-19CE-35A1-7412-FE81C7354AC2}"/>
              </a:ext>
            </a:extLst>
          </p:cNvPr>
          <p:cNvSpPr>
            <a:spLocks noGrp="1"/>
          </p:cNvSpPr>
          <p:nvPr>
            <p:ph type="title"/>
          </p:nvPr>
        </p:nvSpPr>
        <p:spPr/>
        <p:txBody>
          <a:bodyPr/>
          <a:lstStyle/>
          <a:p>
            <a:r>
              <a:rPr lang="en-US" u="sng" dirty="0"/>
              <a:t>Consequence of Transgressing God’s Laws</a:t>
            </a:r>
          </a:p>
        </p:txBody>
      </p:sp>
      <p:graphicFrame>
        <p:nvGraphicFramePr>
          <p:cNvPr id="6" name="Table 6">
            <a:extLst>
              <a:ext uri="{FF2B5EF4-FFF2-40B4-BE49-F238E27FC236}">
                <a16:creationId xmlns:a16="http://schemas.microsoft.com/office/drawing/2014/main" id="{79E3D4D5-C31E-75DA-57E1-A31905C0C41B}"/>
              </a:ext>
            </a:extLst>
          </p:cNvPr>
          <p:cNvGraphicFramePr>
            <a:graphicFrameLocks noGrp="1"/>
          </p:cNvGraphicFramePr>
          <p:nvPr>
            <p:ph idx="1"/>
          </p:nvPr>
        </p:nvGraphicFramePr>
        <p:xfrm>
          <a:off x="838200" y="1825625"/>
          <a:ext cx="10515600" cy="4079240"/>
        </p:xfrm>
        <a:graphic>
          <a:graphicData uri="http://schemas.openxmlformats.org/drawingml/2006/table">
            <a:tbl>
              <a:tblPr firstRow="1" bandRow="1">
                <a:tableStyleId>{5C22544A-7EE6-4342-B048-85BDC9FD1C3A}</a:tableStyleId>
              </a:tblPr>
              <a:tblGrid>
                <a:gridCol w="428538">
                  <a:extLst>
                    <a:ext uri="{9D8B030D-6E8A-4147-A177-3AD203B41FA5}">
                      <a16:colId xmlns:a16="http://schemas.microsoft.com/office/drawing/2014/main" val="2354004274"/>
                    </a:ext>
                  </a:extLst>
                </a:gridCol>
                <a:gridCol w="2650921">
                  <a:extLst>
                    <a:ext uri="{9D8B030D-6E8A-4147-A177-3AD203B41FA5}">
                      <a16:colId xmlns:a16="http://schemas.microsoft.com/office/drawing/2014/main" val="3532563679"/>
                    </a:ext>
                  </a:extLst>
                </a:gridCol>
                <a:gridCol w="2390862">
                  <a:extLst>
                    <a:ext uri="{9D8B030D-6E8A-4147-A177-3AD203B41FA5}">
                      <a16:colId xmlns:a16="http://schemas.microsoft.com/office/drawing/2014/main" val="622278801"/>
                    </a:ext>
                  </a:extLst>
                </a:gridCol>
                <a:gridCol w="5045279">
                  <a:extLst>
                    <a:ext uri="{9D8B030D-6E8A-4147-A177-3AD203B41FA5}">
                      <a16:colId xmlns:a16="http://schemas.microsoft.com/office/drawing/2014/main" val="968642766"/>
                    </a:ext>
                  </a:extLst>
                </a:gridCol>
              </a:tblGrid>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41530813"/>
                  </a:ext>
                </a:extLst>
              </a:tr>
              <a:tr h="370840">
                <a:tc>
                  <a:txBody>
                    <a:bodyPr/>
                    <a:lstStyle/>
                    <a:p>
                      <a:r>
                        <a:rPr lang="en-US" dirty="0"/>
                        <a:t>1</a:t>
                      </a:r>
                    </a:p>
                  </a:txBody>
                  <a:tcPr/>
                </a:tc>
                <a:tc>
                  <a:txBody>
                    <a:bodyPr/>
                    <a:lstStyle/>
                    <a:p>
                      <a:r>
                        <a:rPr lang="en-US" dirty="0"/>
                        <a:t>No other God’s before Me</a:t>
                      </a:r>
                    </a:p>
                  </a:txBody>
                  <a:tcPr/>
                </a:tc>
                <a:tc>
                  <a:txBody>
                    <a:bodyPr/>
                    <a:lstStyle/>
                    <a:p>
                      <a:r>
                        <a:rPr lang="en-US" dirty="0"/>
                        <a:t>Genesis 2:17</a:t>
                      </a:r>
                    </a:p>
                  </a:txBody>
                  <a:tcPr/>
                </a:tc>
                <a:tc>
                  <a:txBody>
                    <a:bodyPr/>
                    <a:lstStyle/>
                    <a:p>
                      <a:r>
                        <a:rPr lang="en-US" dirty="0"/>
                        <a:t>Adam and Eve in the garden </a:t>
                      </a:r>
                    </a:p>
                  </a:txBody>
                  <a:tcPr/>
                </a:tc>
                <a:extLst>
                  <a:ext uri="{0D108BD9-81ED-4DB2-BD59-A6C34878D82A}">
                    <a16:rowId xmlns:a16="http://schemas.microsoft.com/office/drawing/2014/main" val="1145357348"/>
                  </a:ext>
                </a:extLst>
              </a:tr>
              <a:tr h="370840">
                <a:tc>
                  <a:txBody>
                    <a:bodyPr/>
                    <a:lstStyle/>
                    <a:p>
                      <a:r>
                        <a:rPr lang="en-US" dirty="0"/>
                        <a:t>2</a:t>
                      </a:r>
                    </a:p>
                  </a:txBody>
                  <a:tcPr/>
                </a:tc>
                <a:tc>
                  <a:txBody>
                    <a:bodyPr/>
                    <a:lstStyle/>
                    <a:p>
                      <a:r>
                        <a:rPr lang="en-US" dirty="0"/>
                        <a:t>No graven images </a:t>
                      </a:r>
                    </a:p>
                  </a:txBody>
                  <a:tcPr/>
                </a:tc>
                <a:tc>
                  <a:txBody>
                    <a:bodyPr/>
                    <a:lstStyle/>
                    <a:p>
                      <a:r>
                        <a:rPr lang="en-US" dirty="0"/>
                        <a:t>Exodus 32:21-29</a:t>
                      </a:r>
                    </a:p>
                  </a:txBody>
                  <a:tcPr/>
                </a:tc>
                <a:tc>
                  <a:txBody>
                    <a:bodyPr/>
                    <a:lstStyle/>
                    <a:p>
                      <a:r>
                        <a:rPr lang="en-US" dirty="0"/>
                        <a:t>Golden calf at Mt. Sinai </a:t>
                      </a:r>
                    </a:p>
                  </a:txBody>
                  <a:tcPr/>
                </a:tc>
                <a:extLst>
                  <a:ext uri="{0D108BD9-81ED-4DB2-BD59-A6C34878D82A}">
                    <a16:rowId xmlns:a16="http://schemas.microsoft.com/office/drawing/2014/main" val="2914497693"/>
                  </a:ext>
                </a:extLst>
              </a:tr>
              <a:tr h="370840">
                <a:tc>
                  <a:txBody>
                    <a:bodyPr/>
                    <a:lstStyle/>
                    <a:p>
                      <a:r>
                        <a:rPr lang="en-US" dirty="0"/>
                        <a:t>3</a:t>
                      </a:r>
                    </a:p>
                  </a:txBody>
                  <a:tcPr/>
                </a:tc>
                <a:tc>
                  <a:txBody>
                    <a:bodyPr/>
                    <a:lstStyle/>
                    <a:p>
                      <a:r>
                        <a:rPr lang="en-US" dirty="0"/>
                        <a:t>No name in vain </a:t>
                      </a:r>
                    </a:p>
                  </a:txBody>
                  <a:tcPr/>
                </a:tc>
                <a:tc>
                  <a:txBody>
                    <a:bodyPr/>
                    <a:lstStyle/>
                    <a:p>
                      <a:r>
                        <a:rPr lang="en-US" dirty="0"/>
                        <a:t>Leviticus 24:10-16</a:t>
                      </a:r>
                    </a:p>
                  </a:txBody>
                  <a:tcPr/>
                </a:tc>
                <a:tc>
                  <a:txBody>
                    <a:bodyPr/>
                    <a:lstStyle/>
                    <a:p>
                      <a:r>
                        <a:rPr lang="en-US" dirty="0"/>
                        <a:t>Israelite blasphemes God’s name </a:t>
                      </a:r>
                    </a:p>
                  </a:txBody>
                  <a:tcPr/>
                </a:tc>
                <a:extLst>
                  <a:ext uri="{0D108BD9-81ED-4DB2-BD59-A6C34878D82A}">
                    <a16:rowId xmlns:a16="http://schemas.microsoft.com/office/drawing/2014/main" val="1825347392"/>
                  </a:ext>
                </a:extLst>
              </a:tr>
              <a:tr h="370840">
                <a:tc>
                  <a:txBody>
                    <a:bodyPr/>
                    <a:lstStyle/>
                    <a:p>
                      <a:r>
                        <a:rPr lang="en-US" dirty="0"/>
                        <a:t>4</a:t>
                      </a:r>
                    </a:p>
                  </a:txBody>
                  <a:tcPr/>
                </a:tc>
                <a:tc>
                  <a:txBody>
                    <a:bodyPr/>
                    <a:lstStyle/>
                    <a:p>
                      <a:r>
                        <a:rPr lang="en-US" dirty="0"/>
                        <a:t>Remember the Sabbath</a:t>
                      </a:r>
                    </a:p>
                  </a:txBody>
                  <a:tcPr/>
                </a:tc>
                <a:tc>
                  <a:txBody>
                    <a:bodyPr/>
                    <a:lstStyle/>
                    <a:p>
                      <a:r>
                        <a:rPr lang="en-US" dirty="0"/>
                        <a:t>Numbers 15:32-36 </a:t>
                      </a:r>
                    </a:p>
                  </a:txBody>
                  <a:tcPr/>
                </a:tc>
                <a:tc>
                  <a:txBody>
                    <a:bodyPr/>
                    <a:lstStyle/>
                    <a:p>
                      <a:r>
                        <a:rPr lang="en-US" dirty="0"/>
                        <a:t>Israelite breaks Sabbath </a:t>
                      </a:r>
                    </a:p>
                  </a:txBody>
                  <a:tcPr/>
                </a:tc>
                <a:extLst>
                  <a:ext uri="{0D108BD9-81ED-4DB2-BD59-A6C34878D82A}">
                    <a16:rowId xmlns:a16="http://schemas.microsoft.com/office/drawing/2014/main" val="1612199711"/>
                  </a:ext>
                </a:extLst>
              </a:tr>
              <a:tr h="370840">
                <a:tc>
                  <a:txBody>
                    <a:bodyPr/>
                    <a:lstStyle/>
                    <a:p>
                      <a:r>
                        <a:rPr lang="en-US" dirty="0"/>
                        <a:t>5</a:t>
                      </a:r>
                    </a:p>
                  </a:txBody>
                  <a:tcPr/>
                </a:tc>
                <a:tc>
                  <a:txBody>
                    <a:bodyPr/>
                    <a:lstStyle/>
                    <a:p>
                      <a:r>
                        <a:rPr lang="en-US" dirty="0"/>
                        <a:t>Honor father and mother </a:t>
                      </a:r>
                    </a:p>
                  </a:txBody>
                  <a:tcPr/>
                </a:tc>
                <a:tc>
                  <a:txBody>
                    <a:bodyPr/>
                    <a:lstStyle/>
                    <a:p>
                      <a:r>
                        <a:rPr lang="en-US" dirty="0"/>
                        <a:t>Deuteronomy 21:18-21</a:t>
                      </a:r>
                    </a:p>
                  </a:txBody>
                  <a:tcPr/>
                </a:tc>
                <a:tc>
                  <a:txBody>
                    <a:bodyPr/>
                    <a:lstStyle/>
                    <a:p>
                      <a:r>
                        <a:rPr lang="en-US" dirty="0"/>
                        <a:t>Stubborn, rebellious child punished </a:t>
                      </a:r>
                    </a:p>
                  </a:txBody>
                  <a:tcPr/>
                </a:tc>
                <a:extLst>
                  <a:ext uri="{0D108BD9-81ED-4DB2-BD59-A6C34878D82A}">
                    <a16:rowId xmlns:a16="http://schemas.microsoft.com/office/drawing/2014/main" val="2813151002"/>
                  </a:ext>
                </a:extLst>
              </a:tr>
              <a:tr h="370840">
                <a:tc>
                  <a:txBody>
                    <a:bodyPr/>
                    <a:lstStyle/>
                    <a:p>
                      <a:r>
                        <a:rPr lang="en-US" dirty="0"/>
                        <a:t>6</a:t>
                      </a:r>
                    </a:p>
                  </a:txBody>
                  <a:tcPr/>
                </a:tc>
                <a:tc>
                  <a:txBody>
                    <a:bodyPr/>
                    <a:lstStyle/>
                    <a:p>
                      <a:r>
                        <a:rPr lang="en-US" dirty="0"/>
                        <a:t>Do not murder </a:t>
                      </a:r>
                    </a:p>
                  </a:txBody>
                  <a:tcPr/>
                </a:tc>
                <a:tc>
                  <a:txBody>
                    <a:bodyPr/>
                    <a:lstStyle/>
                    <a:p>
                      <a:r>
                        <a:rPr lang="en-US" dirty="0"/>
                        <a:t>Judges 19:22-30</a:t>
                      </a:r>
                    </a:p>
                  </a:txBody>
                  <a:tcPr/>
                </a:tc>
                <a:tc>
                  <a:txBody>
                    <a:bodyPr/>
                    <a:lstStyle/>
                    <a:p>
                      <a:r>
                        <a:rPr lang="en-US" dirty="0"/>
                        <a:t>Men abuse and murder Levite’s concubine </a:t>
                      </a:r>
                    </a:p>
                  </a:txBody>
                  <a:tcPr/>
                </a:tc>
                <a:extLst>
                  <a:ext uri="{0D108BD9-81ED-4DB2-BD59-A6C34878D82A}">
                    <a16:rowId xmlns:a16="http://schemas.microsoft.com/office/drawing/2014/main" val="973893544"/>
                  </a:ext>
                </a:extLst>
              </a:tr>
              <a:tr h="370840">
                <a:tc>
                  <a:txBody>
                    <a:bodyPr/>
                    <a:lstStyle/>
                    <a:p>
                      <a:r>
                        <a:rPr lang="en-US" dirty="0"/>
                        <a:t>7</a:t>
                      </a:r>
                    </a:p>
                  </a:txBody>
                  <a:tcPr/>
                </a:tc>
                <a:tc>
                  <a:txBody>
                    <a:bodyPr/>
                    <a:lstStyle/>
                    <a:p>
                      <a:r>
                        <a:rPr lang="en-US" dirty="0"/>
                        <a:t>Do not commit adultery </a:t>
                      </a:r>
                    </a:p>
                  </a:txBody>
                  <a:tcPr/>
                </a:tc>
                <a:tc>
                  <a:txBody>
                    <a:bodyPr/>
                    <a:lstStyle/>
                    <a:p>
                      <a:r>
                        <a:rPr lang="en-US" dirty="0"/>
                        <a:t>II Samuel 11</a:t>
                      </a:r>
                    </a:p>
                  </a:txBody>
                  <a:tcPr/>
                </a:tc>
                <a:tc>
                  <a:txBody>
                    <a:bodyPr/>
                    <a:lstStyle/>
                    <a:p>
                      <a:r>
                        <a:rPr lang="en-US" dirty="0"/>
                        <a:t>David and Bathsheba </a:t>
                      </a:r>
                    </a:p>
                  </a:txBody>
                  <a:tcPr/>
                </a:tc>
                <a:extLst>
                  <a:ext uri="{0D108BD9-81ED-4DB2-BD59-A6C34878D82A}">
                    <a16:rowId xmlns:a16="http://schemas.microsoft.com/office/drawing/2014/main" val="3590220466"/>
                  </a:ext>
                </a:extLst>
              </a:tr>
              <a:tr h="370840">
                <a:tc>
                  <a:txBody>
                    <a:bodyPr/>
                    <a:lstStyle/>
                    <a:p>
                      <a:r>
                        <a:rPr lang="en-US" dirty="0"/>
                        <a:t>8</a:t>
                      </a:r>
                    </a:p>
                  </a:txBody>
                  <a:tcPr/>
                </a:tc>
                <a:tc>
                  <a:txBody>
                    <a:bodyPr/>
                    <a:lstStyle/>
                    <a:p>
                      <a:r>
                        <a:rPr lang="en-US" dirty="0"/>
                        <a:t>Do not steal </a:t>
                      </a:r>
                    </a:p>
                  </a:txBody>
                  <a:tcPr/>
                </a:tc>
                <a:tc>
                  <a:txBody>
                    <a:bodyPr/>
                    <a:lstStyle/>
                    <a:p>
                      <a:r>
                        <a:rPr lang="en-US" dirty="0"/>
                        <a:t>Joshua 7:16-25</a:t>
                      </a:r>
                    </a:p>
                  </a:txBody>
                  <a:tcPr/>
                </a:tc>
                <a:tc>
                  <a:txBody>
                    <a:bodyPr/>
                    <a:lstStyle/>
                    <a:p>
                      <a:r>
                        <a:rPr lang="en-US" dirty="0"/>
                        <a:t>The sin of </a:t>
                      </a:r>
                      <a:r>
                        <a:rPr lang="en-US" dirty="0" err="1"/>
                        <a:t>Achan</a:t>
                      </a:r>
                      <a:r>
                        <a:rPr lang="en-US" dirty="0"/>
                        <a:t> </a:t>
                      </a:r>
                    </a:p>
                  </a:txBody>
                  <a:tcPr/>
                </a:tc>
                <a:extLst>
                  <a:ext uri="{0D108BD9-81ED-4DB2-BD59-A6C34878D82A}">
                    <a16:rowId xmlns:a16="http://schemas.microsoft.com/office/drawing/2014/main" val="3005197515"/>
                  </a:ext>
                </a:extLst>
              </a:tr>
              <a:tr h="370840">
                <a:tc>
                  <a:txBody>
                    <a:bodyPr/>
                    <a:lstStyle/>
                    <a:p>
                      <a:r>
                        <a:rPr lang="en-US" dirty="0"/>
                        <a:t>9</a:t>
                      </a:r>
                    </a:p>
                  </a:txBody>
                  <a:tcPr/>
                </a:tc>
                <a:tc>
                  <a:txBody>
                    <a:bodyPr/>
                    <a:lstStyle/>
                    <a:p>
                      <a:r>
                        <a:rPr lang="en-US" dirty="0"/>
                        <a:t>Do not bear false witness</a:t>
                      </a:r>
                    </a:p>
                  </a:txBody>
                  <a:tcPr/>
                </a:tc>
                <a:tc>
                  <a:txBody>
                    <a:bodyPr/>
                    <a:lstStyle/>
                    <a:p>
                      <a:r>
                        <a:rPr lang="en-US" dirty="0"/>
                        <a:t>I Kings 21</a:t>
                      </a:r>
                    </a:p>
                  </a:txBody>
                  <a:tcPr/>
                </a:tc>
                <a:tc>
                  <a:txBody>
                    <a:bodyPr/>
                    <a:lstStyle/>
                    <a:p>
                      <a:r>
                        <a:rPr lang="en-US" dirty="0"/>
                        <a:t>Ahab, Jezebel, and Naboth </a:t>
                      </a:r>
                    </a:p>
                  </a:txBody>
                  <a:tcPr/>
                </a:tc>
                <a:extLst>
                  <a:ext uri="{0D108BD9-81ED-4DB2-BD59-A6C34878D82A}">
                    <a16:rowId xmlns:a16="http://schemas.microsoft.com/office/drawing/2014/main" val="1382343712"/>
                  </a:ext>
                </a:extLst>
              </a:tr>
              <a:tr h="370840">
                <a:tc>
                  <a:txBody>
                    <a:bodyPr/>
                    <a:lstStyle/>
                    <a:p>
                      <a:r>
                        <a:rPr lang="en-US" dirty="0"/>
                        <a:t>10</a:t>
                      </a:r>
                    </a:p>
                  </a:txBody>
                  <a:tcPr/>
                </a:tc>
                <a:tc>
                  <a:txBody>
                    <a:bodyPr/>
                    <a:lstStyle/>
                    <a:p>
                      <a:r>
                        <a:rPr lang="en-US" dirty="0"/>
                        <a:t>Do not covet </a:t>
                      </a:r>
                    </a:p>
                  </a:txBody>
                  <a:tcPr/>
                </a:tc>
                <a:tc>
                  <a:txBody>
                    <a:bodyPr/>
                    <a:lstStyle/>
                    <a:p>
                      <a:r>
                        <a:rPr lang="en-US" dirty="0"/>
                        <a:t>Esther 7</a:t>
                      </a:r>
                    </a:p>
                  </a:txBody>
                  <a:tcPr/>
                </a:tc>
                <a:tc>
                  <a:txBody>
                    <a:bodyPr/>
                    <a:lstStyle/>
                    <a:p>
                      <a:r>
                        <a:rPr lang="en-US" dirty="0"/>
                        <a:t>Haman’s plot </a:t>
                      </a:r>
                    </a:p>
                  </a:txBody>
                  <a:tcPr/>
                </a:tc>
                <a:extLst>
                  <a:ext uri="{0D108BD9-81ED-4DB2-BD59-A6C34878D82A}">
                    <a16:rowId xmlns:a16="http://schemas.microsoft.com/office/drawing/2014/main" val="502641527"/>
                  </a:ext>
                </a:extLst>
              </a:tr>
            </a:tbl>
          </a:graphicData>
        </a:graphic>
      </p:graphicFrame>
      <p:sp>
        <p:nvSpPr>
          <p:cNvPr id="4" name="Footer Placeholder 3">
            <a:extLst>
              <a:ext uri="{FF2B5EF4-FFF2-40B4-BE49-F238E27FC236}">
                <a16:creationId xmlns:a16="http://schemas.microsoft.com/office/drawing/2014/main" id="{DE10FD6C-8BC3-CA40-FF0E-875F5F1ED8AB}"/>
              </a:ext>
            </a:extLst>
          </p:cNvPr>
          <p:cNvSpPr>
            <a:spLocks noGrp="1"/>
          </p:cNvSpPr>
          <p:nvPr>
            <p:ph type="ftr" sz="quarter" idx="10"/>
          </p:nvPr>
        </p:nvSpPr>
        <p:spPr/>
        <p:txBody>
          <a:bodyPr/>
          <a:lstStyle/>
          <a:p>
            <a:r>
              <a:rPr lang="en-US" dirty="0"/>
              <a:t>Ten Words Bible Study </a:t>
            </a:r>
          </a:p>
        </p:txBody>
      </p:sp>
      <p:sp>
        <p:nvSpPr>
          <p:cNvPr id="5" name="Slide Number Placeholder 4">
            <a:extLst>
              <a:ext uri="{FF2B5EF4-FFF2-40B4-BE49-F238E27FC236}">
                <a16:creationId xmlns:a16="http://schemas.microsoft.com/office/drawing/2014/main" id="{18B27ED9-9C32-8A8E-5C45-61598CE02448}"/>
              </a:ext>
            </a:extLst>
          </p:cNvPr>
          <p:cNvSpPr>
            <a:spLocks noGrp="1"/>
          </p:cNvSpPr>
          <p:nvPr>
            <p:ph type="sldNum" sz="quarter" idx="11"/>
          </p:nvPr>
        </p:nvSpPr>
        <p:spPr/>
        <p:txBody>
          <a:bodyPr/>
          <a:lstStyle/>
          <a:p>
            <a:fld id="{294A09A9-5501-47C1-A89A-A340965A2BE2}" type="slidenum">
              <a:rPr lang="en-US" smtClean="0"/>
              <a:pPr/>
              <a:t>3</a:t>
            </a:fld>
            <a:endParaRPr lang="en-US" dirty="0"/>
          </a:p>
        </p:txBody>
      </p:sp>
      <p:sp>
        <p:nvSpPr>
          <p:cNvPr id="3" name="TextBox 2">
            <a:extLst>
              <a:ext uri="{FF2B5EF4-FFF2-40B4-BE49-F238E27FC236}">
                <a16:creationId xmlns:a16="http://schemas.microsoft.com/office/drawing/2014/main" id="{B2FE7D53-C657-27AF-69A1-D7B3A855084A}"/>
              </a:ext>
            </a:extLst>
          </p:cNvPr>
          <p:cNvSpPr txBox="1"/>
          <p:nvPr/>
        </p:nvSpPr>
        <p:spPr>
          <a:xfrm>
            <a:off x="3952875" y="1924050"/>
            <a:ext cx="7324725" cy="3970318"/>
          </a:xfrm>
          <a:prstGeom prst="rect">
            <a:avLst/>
          </a:prstGeom>
          <a:solidFill>
            <a:schemeClr val="bg1"/>
          </a:solidFill>
          <a:ln w="28575">
            <a:solidFill>
              <a:schemeClr val="tx1"/>
            </a:solidFill>
          </a:ln>
        </p:spPr>
        <p:txBody>
          <a:bodyPr wrap="square" rtlCol="0">
            <a:spAutoFit/>
          </a:bodyPr>
          <a:lstStyle/>
          <a:p>
            <a:r>
              <a:rPr lang="en-US" b="1" u="sng" dirty="0"/>
              <a:t>Workshop prompt</a:t>
            </a:r>
            <a:r>
              <a:rPr lang="en-US" dirty="0"/>
              <a:t>: Your son or daughter just returned from their freshman year of college for the summer. You’re driving in the car together when the conversation drifts towards spiritual matters and they ask:</a:t>
            </a:r>
          </a:p>
          <a:p>
            <a:endParaRPr lang="en-US" dirty="0"/>
          </a:p>
          <a:p>
            <a:pPr marL="342900" indent="-342900">
              <a:buFont typeface="+mj-lt"/>
              <a:buAutoNum type="arabicPeriod"/>
            </a:pPr>
            <a:r>
              <a:rPr lang="en-US" b="1" dirty="0">
                <a:solidFill>
                  <a:srgbClr val="FF0000"/>
                </a:solidFill>
              </a:rPr>
              <a:t>How could a God who is supposedly the manifestation of love respond so harshly?  </a:t>
            </a:r>
          </a:p>
          <a:p>
            <a:pPr marL="342900" indent="-342900">
              <a:buFont typeface="+mj-lt"/>
              <a:buAutoNum type="arabicPeriod"/>
            </a:pPr>
            <a:r>
              <a:rPr lang="en-US" b="1" dirty="0">
                <a:solidFill>
                  <a:srgbClr val="FF0000"/>
                </a:solidFill>
              </a:rPr>
              <a:t>Why should we come to know a God who punishes people by death if they transgress His laws?</a:t>
            </a:r>
          </a:p>
          <a:p>
            <a:endParaRPr lang="en-US" dirty="0"/>
          </a:p>
          <a:p>
            <a:r>
              <a:rPr lang="en-US" b="1" u="sng" dirty="0"/>
              <a:t>Discuss with neighbor(s) </a:t>
            </a:r>
            <a:r>
              <a:rPr lang="en-US" dirty="0"/>
              <a:t>how you would answer these questions.  Apply some of the lessons gleaned from our study of the Ten Commandments.   </a:t>
            </a:r>
          </a:p>
          <a:p>
            <a:endParaRPr lang="en-US" dirty="0"/>
          </a:p>
          <a:p>
            <a:endParaRPr lang="en-US" dirty="0"/>
          </a:p>
          <a:p>
            <a:endParaRPr lang="en-US" dirty="0"/>
          </a:p>
        </p:txBody>
      </p:sp>
    </p:spTree>
    <p:extLst>
      <p:ext uri="{BB962C8B-B14F-4D97-AF65-F5344CB8AC3E}">
        <p14:creationId xmlns:p14="http://schemas.microsoft.com/office/powerpoint/2010/main" val="3241303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6"/>
                                        </p:tgtEl>
                                        <p:attrNameLst>
                                          <p:attrName>style.opacity</p:attrName>
                                        </p:attrNameLst>
                                      </p:cBhvr>
                                      <p:to>
                                        <p:strVal val="0.5"/>
                                      </p:to>
                                    </p:set>
                                    <p:animEffect filter="image" prLst="opacity: 0.5">
                                      <p:cBhvr rctx="IE">
                                        <p:cTn id="7" dur="indefinite"/>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FFE3C-A5AA-066F-7DE8-38E90A78A6C8}"/>
              </a:ext>
            </a:extLst>
          </p:cNvPr>
          <p:cNvSpPr>
            <a:spLocks noGrp="1"/>
          </p:cNvSpPr>
          <p:nvPr>
            <p:ph type="title"/>
          </p:nvPr>
        </p:nvSpPr>
        <p:spPr/>
        <p:txBody>
          <a:bodyPr/>
          <a:lstStyle/>
          <a:p>
            <a:r>
              <a:rPr lang="en-US" u="sng" dirty="0"/>
              <a:t>The Choice Between Good &amp; Evil</a:t>
            </a:r>
          </a:p>
        </p:txBody>
      </p:sp>
      <p:sp>
        <p:nvSpPr>
          <p:cNvPr id="3" name="Content Placeholder 2">
            <a:extLst>
              <a:ext uri="{FF2B5EF4-FFF2-40B4-BE49-F238E27FC236}">
                <a16:creationId xmlns:a16="http://schemas.microsoft.com/office/drawing/2014/main" id="{8DA6D984-888B-F1FB-607D-BC79ED213102}"/>
              </a:ext>
            </a:extLst>
          </p:cNvPr>
          <p:cNvSpPr>
            <a:spLocks noGrp="1"/>
          </p:cNvSpPr>
          <p:nvPr>
            <p:ph idx="1"/>
          </p:nvPr>
        </p:nvSpPr>
        <p:spPr/>
        <p:txBody>
          <a:bodyPr/>
          <a:lstStyle/>
          <a:p>
            <a:pPr marL="0" indent="0">
              <a:buNone/>
            </a:pPr>
            <a:endParaRPr lang="en-US" dirty="0"/>
          </a:p>
        </p:txBody>
      </p:sp>
      <p:sp>
        <p:nvSpPr>
          <p:cNvPr id="4" name="Footer Placeholder 3">
            <a:extLst>
              <a:ext uri="{FF2B5EF4-FFF2-40B4-BE49-F238E27FC236}">
                <a16:creationId xmlns:a16="http://schemas.microsoft.com/office/drawing/2014/main" id="{3BC78635-2F59-8C5F-C415-7D7DDC8E5265}"/>
              </a:ext>
            </a:extLst>
          </p:cNvPr>
          <p:cNvSpPr>
            <a:spLocks noGrp="1"/>
          </p:cNvSpPr>
          <p:nvPr>
            <p:ph type="ftr" sz="quarter" idx="10"/>
          </p:nvPr>
        </p:nvSpPr>
        <p:spPr/>
        <p:txBody>
          <a:bodyPr/>
          <a:lstStyle/>
          <a:p>
            <a:r>
              <a:rPr lang="en-US" dirty="0"/>
              <a:t>Ten Words Bible Study </a:t>
            </a:r>
          </a:p>
        </p:txBody>
      </p:sp>
      <p:sp>
        <p:nvSpPr>
          <p:cNvPr id="5" name="Slide Number Placeholder 4">
            <a:extLst>
              <a:ext uri="{FF2B5EF4-FFF2-40B4-BE49-F238E27FC236}">
                <a16:creationId xmlns:a16="http://schemas.microsoft.com/office/drawing/2014/main" id="{A4F8C464-D0F0-9F3E-D89B-8619FA940947}"/>
              </a:ext>
            </a:extLst>
          </p:cNvPr>
          <p:cNvSpPr>
            <a:spLocks noGrp="1"/>
          </p:cNvSpPr>
          <p:nvPr>
            <p:ph type="sldNum" sz="quarter" idx="11"/>
          </p:nvPr>
        </p:nvSpPr>
        <p:spPr/>
        <p:txBody>
          <a:bodyPr/>
          <a:lstStyle/>
          <a:p>
            <a:fld id="{294A09A9-5501-47C1-A89A-A340965A2BE2}" type="slidenum">
              <a:rPr lang="en-US" smtClean="0"/>
              <a:pPr/>
              <a:t>4</a:t>
            </a:fld>
            <a:endParaRPr lang="en-US" dirty="0"/>
          </a:p>
        </p:txBody>
      </p:sp>
      <p:cxnSp>
        <p:nvCxnSpPr>
          <p:cNvPr id="7" name="Straight Arrow Connector 6">
            <a:extLst>
              <a:ext uri="{FF2B5EF4-FFF2-40B4-BE49-F238E27FC236}">
                <a16:creationId xmlns:a16="http://schemas.microsoft.com/office/drawing/2014/main" id="{086154D8-4831-6F5B-D2A9-756F6E0EC87D}"/>
              </a:ext>
            </a:extLst>
          </p:cNvPr>
          <p:cNvCxnSpPr/>
          <p:nvPr/>
        </p:nvCxnSpPr>
        <p:spPr>
          <a:xfrm>
            <a:off x="1216404" y="4026716"/>
            <a:ext cx="9840286"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1DB9088-BFA9-19A1-6489-A0D5AA354D14}"/>
              </a:ext>
            </a:extLst>
          </p:cNvPr>
          <p:cNvSpPr txBox="1"/>
          <p:nvPr/>
        </p:nvSpPr>
        <p:spPr>
          <a:xfrm>
            <a:off x="1157681" y="4177717"/>
            <a:ext cx="1426128" cy="369332"/>
          </a:xfrm>
          <a:prstGeom prst="rect">
            <a:avLst/>
          </a:prstGeom>
          <a:noFill/>
        </p:spPr>
        <p:txBody>
          <a:bodyPr wrap="square" rtlCol="0">
            <a:spAutoFit/>
          </a:bodyPr>
          <a:lstStyle/>
          <a:p>
            <a:r>
              <a:rPr lang="en-US" b="1" dirty="0"/>
              <a:t>EVIL - Death</a:t>
            </a:r>
          </a:p>
        </p:txBody>
      </p:sp>
      <p:sp>
        <p:nvSpPr>
          <p:cNvPr id="11" name="TextBox 10">
            <a:extLst>
              <a:ext uri="{FF2B5EF4-FFF2-40B4-BE49-F238E27FC236}">
                <a16:creationId xmlns:a16="http://schemas.microsoft.com/office/drawing/2014/main" id="{BF99008D-A0DD-CB66-0212-FA81C52BD44A}"/>
              </a:ext>
            </a:extLst>
          </p:cNvPr>
          <p:cNvSpPr txBox="1"/>
          <p:nvPr/>
        </p:nvSpPr>
        <p:spPr>
          <a:xfrm>
            <a:off x="8581938" y="4177717"/>
            <a:ext cx="2452381" cy="369332"/>
          </a:xfrm>
          <a:prstGeom prst="rect">
            <a:avLst/>
          </a:prstGeom>
          <a:noFill/>
        </p:spPr>
        <p:txBody>
          <a:bodyPr wrap="square" rtlCol="0">
            <a:spAutoFit/>
          </a:bodyPr>
          <a:lstStyle/>
          <a:p>
            <a:r>
              <a:rPr lang="en-US" b="1" dirty="0"/>
              <a:t>RIGHTEOUSNESS - Life</a:t>
            </a:r>
          </a:p>
        </p:txBody>
      </p:sp>
      <p:sp>
        <p:nvSpPr>
          <p:cNvPr id="13" name="TextBox 12">
            <a:extLst>
              <a:ext uri="{FF2B5EF4-FFF2-40B4-BE49-F238E27FC236}">
                <a16:creationId xmlns:a16="http://schemas.microsoft.com/office/drawing/2014/main" id="{9AAE8A9A-0A03-8615-3C62-9AAB7030E591}"/>
              </a:ext>
            </a:extLst>
          </p:cNvPr>
          <p:cNvSpPr txBox="1"/>
          <p:nvPr/>
        </p:nvSpPr>
        <p:spPr>
          <a:xfrm>
            <a:off x="1283516" y="4613945"/>
            <a:ext cx="4812484" cy="1569660"/>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sz="1600" dirty="0"/>
              <a:t>James 1:15 “Then desire when it has conceived gives birth to sin, and sin when it is fully grown brings forth death.”</a:t>
            </a:r>
          </a:p>
          <a:p>
            <a:pPr marL="285750" indent="-285750">
              <a:buFont typeface="Arial" panose="020B0604020202020204" pitchFamily="34" charset="0"/>
              <a:buChar char="•"/>
            </a:pPr>
            <a:r>
              <a:rPr lang="en-US" sz="1600" dirty="0"/>
              <a:t>II Thess. 1:9 “They will suffer the punishment of eternal destruction, away from the presence of the Lord and from the glory of his might.”</a:t>
            </a:r>
          </a:p>
        </p:txBody>
      </p:sp>
      <p:sp>
        <p:nvSpPr>
          <p:cNvPr id="14" name="TextBox 13">
            <a:extLst>
              <a:ext uri="{FF2B5EF4-FFF2-40B4-BE49-F238E27FC236}">
                <a16:creationId xmlns:a16="http://schemas.microsoft.com/office/drawing/2014/main" id="{FC67FFDA-FFC0-6799-2856-424185A8BC06}"/>
              </a:ext>
            </a:extLst>
          </p:cNvPr>
          <p:cNvSpPr txBox="1"/>
          <p:nvPr/>
        </p:nvSpPr>
        <p:spPr>
          <a:xfrm>
            <a:off x="6541315" y="4613945"/>
            <a:ext cx="4493003" cy="1569660"/>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sz="1600" dirty="0"/>
              <a:t>Psalm 1:3 “He is like a tree planted by streams of water that yields its fruit in its season, and its leaf does not wither, and in whatever he does he prospers.</a:t>
            </a:r>
          </a:p>
          <a:p>
            <a:pPr marL="285750" indent="-285750">
              <a:buFont typeface="Arial" panose="020B0604020202020204" pitchFamily="34" charset="0"/>
              <a:buChar char="•"/>
            </a:pPr>
            <a:r>
              <a:rPr lang="en-US" sz="1600" dirty="0"/>
              <a:t>Matt. 11:28 “Come to me, all who labor and are heavy laden, and I will give your rest.”</a:t>
            </a:r>
          </a:p>
        </p:txBody>
      </p:sp>
      <p:sp>
        <p:nvSpPr>
          <p:cNvPr id="15" name="TextBox 14">
            <a:extLst>
              <a:ext uri="{FF2B5EF4-FFF2-40B4-BE49-F238E27FC236}">
                <a16:creationId xmlns:a16="http://schemas.microsoft.com/office/drawing/2014/main" id="{D3B12A6E-AA53-FEEA-47F2-07FA56553007}"/>
              </a:ext>
            </a:extLst>
          </p:cNvPr>
          <p:cNvSpPr txBox="1"/>
          <p:nvPr/>
        </p:nvSpPr>
        <p:spPr>
          <a:xfrm>
            <a:off x="1367407" y="2099919"/>
            <a:ext cx="2558642" cy="1815882"/>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sz="1600" dirty="0"/>
              <a:t>No trust or faith</a:t>
            </a:r>
          </a:p>
          <a:p>
            <a:pPr marL="285750" indent="-285750">
              <a:buFont typeface="Arial" panose="020B0604020202020204" pitchFamily="34" charset="0"/>
              <a:buChar char="•"/>
            </a:pPr>
            <a:r>
              <a:rPr lang="en-US" sz="1600" dirty="0"/>
              <a:t>Selfish purpose </a:t>
            </a:r>
          </a:p>
          <a:p>
            <a:pPr marL="285750" indent="-285750">
              <a:buFont typeface="Arial" panose="020B0604020202020204" pitchFamily="34" charset="0"/>
              <a:buChar char="•"/>
            </a:pPr>
            <a:r>
              <a:rPr lang="en-US" sz="1600" dirty="0"/>
              <a:t>Pride of life </a:t>
            </a:r>
          </a:p>
          <a:p>
            <a:pPr marL="285750" indent="-285750">
              <a:buFont typeface="Arial" panose="020B0604020202020204" pitchFamily="34" charset="0"/>
              <a:buChar char="•"/>
            </a:pPr>
            <a:r>
              <a:rPr lang="en-US" sz="1600" dirty="0"/>
              <a:t>Lust and Fleshly Desires</a:t>
            </a:r>
          </a:p>
          <a:p>
            <a:pPr marL="285750" indent="-285750">
              <a:buFont typeface="Arial" panose="020B0604020202020204" pitchFamily="34" charset="0"/>
              <a:buChar char="•"/>
            </a:pPr>
            <a:r>
              <a:rPr lang="en-US" sz="1600" dirty="0"/>
              <a:t>Anger and Hate </a:t>
            </a:r>
          </a:p>
          <a:p>
            <a:pPr marL="285750" indent="-285750">
              <a:buFont typeface="Arial" panose="020B0604020202020204" pitchFamily="34" charset="0"/>
              <a:buChar char="•"/>
            </a:pPr>
            <a:r>
              <a:rPr lang="en-US" sz="1600" dirty="0"/>
              <a:t>Covetous hearts </a:t>
            </a:r>
          </a:p>
          <a:p>
            <a:pPr marL="285750" indent="-285750">
              <a:buFont typeface="Arial" panose="020B0604020202020204" pitchFamily="34" charset="0"/>
              <a:buChar char="•"/>
            </a:pPr>
            <a:r>
              <a:rPr lang="en-US" sz="1600" dirty="0"/>
              <a:t>Endless Seeking</a:t>
            </a:r>
          </a:p>
        </p:txBody>
      </p:sp>
      <p:sp>
        <p:nvSpPr>
          <p:cNvPr id="16" name="TextBox 15">
            <a:extLst>
              <a:ext uri="{FF2B5EF4-FFF2-40B4-BE49-F238E27FC236}">
                <a16:creationId xmlns:a16="http://schemas.microsoft.com/office/drawing/2014/main" id="{12D13209-11E2-8F2C-C62D-41D9729E0629}"/>
              </a:ext>
            </a:extLst>
          </p:cNvPr>
          <p:cNvSpPr txBox="1"/>
          <p:nvPr/>
        </p:nvSpPr>
        <p:spPr>
          <a:xfrm>
            <a:off x="7943673" y="2099919"/>
            <a:ext cx="2880920" cy="1815882"/>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sz="1600" dirty="0"/>
              <a:t>Trust</a:t>
            </a:r>
          </a:p>
          <a:p>
            <a:pPr marL="285750" indent="-285750">
              <a:buFont typeface="Arial" panose="020B0604020202020204" pitchFamily="34" charset="0"/>
              <a:buChar char="•"/>
            </a:pPr>
            <a:r>
              <a:rPr lang="en-US" sz="1600" dirty="0"/>
              <a:t>Selfless purpose </a:t>
            </a:r>
          </a:p>
          <a:p>
            <a:pPr marL="285750" indent="-285750">
              <a:buFont typeface="Arial" panose="020B0604020202020204" pitchFamily="34" charset="0"/>
              <a:buChar char="•"/>
            </a:pPr>
            <a:r>
              <a:rPr lang="en-US" sz="1600" dirty="0"/>
              <a:t>Humble spirit </a:t>
            </a:r>
          </a:p>
          <a:p>
            <a:pPr marL="285750" indent="-285750">
              <a:buFont typeface="Arial" panose="020B0604020202020204" pitchFamily="34" charset="0"/>
              <a:buChar char="•"/>
            </a:pPr>
            <a:r>
              <a:rPr lang="en-US" sz="1600" dirty="0"/>
              <a:t>Discipline and commitment </a:t>
            </a:r>
          </a:p>
          <a:p>
            <a:pPr marL="285750" indent="-285750">
              <a:buFont typeface="Arial" panose="020B0604020202020204" pitchFamily="34" charset="0"/>
              <a:buChar char="•"/>
            </a:pPr>
            <a:r>
              <a:rPr lang="en-US" sz="1600" dirty="0"/>
              <a:t>Love </a:t>
            </a:r>
          </a:p>
          <a:p>
            <a:pPr marL="285750" indent="-285750">
              <a:buFont typeface="Arial" panose="020B0604020202020204" pitchFamily="34" charset="0"/>
              <a:buChar char="•"/>
            </a:pPr>
            <a:r>
              <a:rPr lang="en-US" sz="1600" dirty="0"/>
              <a:t>Content and grateful hearts </a:t>
            </a:r>
          </a:p>
          <a:p>
            <a:pPr marL="285750" indent="-285750">
              <a:buFont typeface="Arial" panose="020B0604020202020204" pitchFamily="34" charset="0"/>
              <a:buChar char="•"/>
            </a:pPr>
            <a:r>
              <a:rPr lang="en-US" sz="1600" dirty="0"/>
              <a:t>Eternal Peace </a:t>
            </a:r>
          </a:p>
        </p:txBody>
      </p:sp>
      <p:sp>
        <p:nvSpPr>
          <p:cNvPr id="17" name="TextBox 16">
            <a:extLst>
              <a:ext uri="{FF2B5EF4-FFF2-40B4-BE49-F238E27FC236}">
                <a16:creationId xmlns:a16="http://schemas.microsoft.com/office/drawing/2014/main" id="{E125658A-015F-C848-268A-3E6B0782F311}"/>
              </a:ext>
            </a:extLst>
          </p:cNvPr>
          <p:cNvSpPr txBox="1"/>
          <p:nvPr/>
        </p:nvSpPr>
        <p:spPr>
          <a:xfrm>
            <a:off x="4077050" y="1825625"/>
            <a:ext cx="3715622" cy="2031325"/>
          </a:xfrm>
          <a:prstGeom prst="rect">
            <a:avLst/>
          </a:prstGeom>
          <a:noFill/>
          <a:ln w="19050">
            <a:solidFill>
              <a:schemeClr val="tx1"/>
            </a:solidFill>
          </a:ln>
        </p:spPr>
        <p:txBody>
          <a:bodyPr wrap="square" rtlCol="0">
            <a:spAutoFit/>
          </a:bodyPr>
          <a:lstStyle/>
          <a:p>
            <a:pPr marL="285750" indent="-285750">
              <a:buFont typeface="Arial" panose="020B0604020202020204" pitchFamily="34" charset="0"/>
              <a:buChar char="•"/>
            </a:pPr>
            <a:r>
              <a:rPr lang="en-US" dirty="0"/>
              <a:t>Ex. 20:3 “You shall have </a:t>
            </a:r>
            <a:r>
              <a:rPr lang="en-US" b="1" i="1" dirty="0"/>
              <a:t>no other gods before me</a:t>
            </a:r>
            <a:r>
              <a:rPr lang="en-US" dirty="0"/>
              <a:t>.”</a:t>
            </a:r>
          </a:p>
          <a:p>
            <a:pPr marL="285750" indent="-285750">
              <a:buFont typeface="Arial" panose="020B0604020202020204" pitchFamily="34" charset="0"/>
              <a:buChar char="•"/>
            </a:pPr>
            <a:r>
              <a:rPr lang="en-US" dirty="0"/>
              <a:t>Hebrews 11:6 “And without faith it is impossible to please him, for whoever would draw near to God must </a:t>
            </a:r>
            <a:r>
              <a:rPr lang="en-US" b="1" i="1" dirty="0"/>
              <a:t>believe that he exists and that he rewards those who seek him</a:t>
            </a:r>
            <a:r>
              <a:rPr lang="en-US" dirty="0"/>
              <a:t>.”</a:t>
            </a:r>
          </a:p>
        </p:txBody>
      </p:sp>
    </p:spTree>
    <p:extLst>
      <p:ext uri="{BB962C8B-B14F-4D97-AF65-F5344CB8AC3E}">
        <p14:creationId xmlns:p14="http://schemas.microsoft.com/office/powerpoint/2010/main" val="4039012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79002-55A2-E6B5-9718-D6000178E403}"/>
              </a:ext>
            </a:extLst>
          </p:cNvPr>
          <p:cNvSpPr>
            <a:spLocks noGrp="1"/>
          </p:cNvSpPr>
          <p:nvPr>
            <p:ph type="title"/>
          </p:nvPr>
        </p:nvSpPr>
        <p:spPr/>
        <p:txBody>
          <a:bodyPr/>
          <a:lstStyle/>
          <a:p>
            <a:r>
              <a:rPr lang="en-US" u="sng" dirty="0"/>
              <a:t>Transformative Power of God’s Word</a:t>
            </a:r>
          </a:p>
        </p:txBody>
      </p:sp>
      <p:graphicFrame>
        <p:nvGraphicFramePr>
          <p:cNvPr id="7" name="Table 7">
            <a:extLst>
              <a:ext uri="{FF2B5EF4-FFF2-40B4-BE49-F238E27FC236}">
                <a16:creationId xmlns:a16="http://schemas.microsoft.com/office/drawing/2014/main" id="{BF366E14-6C66-FB87-D2EF-C8255E825804}"/>
              </a:ext>
            </a:extLst>
          </p:cNvPr>
          <p:cNvGraphicFramePr>
            <a:graphicFrameLocks noGrp="1"/>
          </p:cNvGraphicFramePr>
          <p:nvPr>
            <p:ph idx="1"/>
            <p:extLst>
              <p:ext uri="{D42A27DB-BD31-4B8C-83A1-F6EECF244321}">
                <p14:modId xmlns:p14="http://schemas.microsoft.com/office/powerpoint/2010/main" val="1671671419"/>
              </p:ext>
            </p:extLst>
          </p:nvPr>
        </p:nvGraphicFramePr>
        <p:xfrm>
          <a:off x="838200" y="1543574"/>
          <a:ext cx="10515600" cy="4809129"/>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606977077"/>
                    </a:ext>
                  </a:extLst>
                </a:gridCol>
                <a:gridCol w="2027689">
                  <a:extLst>
                    <a:ext uri="{9D8B030D-6E8A-4147-A177-3AD203B41FA5}">
                      <a16:colId xmlns:a16="http://schemas.microsoft.com/office/drawing/2014/main" val="178966533"/>
                    </a:ext>
                  </a:extLst>
                </a:gridCol>
                <a:gridCol w="2365695">
                  <a:extLst>
                    <a:ext uri="{9D8B030D-6E8A-4147-A177-3AD203B41FA5}">
                      <a16:colId xmlns:a16="http://schemas.microsoft.com/office/drawing/2014/main" val="3033804249"/>
                    </a:ext>
                  </a:extLst>
                </a:gridCol>
                <a:gridCol w="3493316">
                  <a:extLst>
                    <a:ext uri="{9D8B030D-6E8A-4147-A177-3AD203B41FA5}">
                      <a16:colId xmlns:a16="http://schemas.microsoft.com/office/drawing/2014/main" val="2134759265"/>
                    </a:ext>
                  </a:extLst>
                </a:gridCol>
              </a:tblGrid>
              <a:tr h="562354">
                <a:tc rowSpan="2">
                  <a:txBody>
                    <a:bodyPr/>
                    <a:lstStyle/>
                    <a:p>
                      <a:pPr algn="ctr"/>
                      <a:r>
                        <a:rPr lang="en-US" dirty="0"/>
                        <a:t>PHYSICAL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dirty="0"/>
                        <a:t>COMMANDMENT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dirty="0"/>
                        <a:t>SPIRITUAL / HEART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2280854265"/>
                  </a:ext>
                </a:extLst>
              </a:tr>
              <a:tr h="377213">
                <a:tc vMerge="1">
                  <a:txBody>
                    <a:bodyPr/>
                    <a:lstStyle/>
                    <a:p>
                      <a:endParaRPr lang="en-US"/>
                    </a:p>
                  </a:txBody>
                  <a:tcPr/>
                </a:tc>
                <a:tc vMerge="1">
                  <a:txBody>
                    <a:bodyPr/>
                    <a:lstStyle/>
                    <a:p>
                      <a:endParaRPr lang="en-US"/>
                    </a:p>
                  </a:txBody>
                  <a:tcPr/>
                </a:tc>
                <a:tc>
                  <a:txBody>
                    <a:bodyPr/>
                    <a:lstStyle/>
                    <a:p>
                      <a:pPr algn="ctr"/>
                      <a:r>
                        <a:rPr lang="en-US" b="0" dirty="0"/>
                        <a:t>Prohibitive</a:t>
                      </a:r>
                      <a:r>
                        <a:rPr lang="en-US" dirty="0"/>
                        <a:t> | </a:t>
                      </a:r>
                      <a:r>
                        <a:rPr lang="en-US" b="1" dirty="0"/>
                        <a:t>Discipline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0" dirty="0"/>
                        <a:t>Proactive</a:t>
                      </a:r>
                      <a:r>
                        <a:rPr lang="en-US" dirty="0"/>
                        <a:t> | </a:t>
                      </a:r>
                      <a:r>
                        <a:rPr lang="en-US" b="1" dirty="0"/>
                        <a:t>Purpose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7718666"/>
                  </a:ext>
                </a:extLst>
              </a:tr>
              <a:tr h="623861">
                <a:tc>
                  <a:txBody>
                    <a:bodyPr/>
                    <a:lstStyle/>
                    <a:p>
                      <a:pPr marL="285750" indent="-285750" algn="l">
                        <a:buFont typeface="Arial" panose="020B0604020202020204" pitchFamily="34" charset="0"/>
                        <a:buChar char="•"/>
                      </a:pPr>
                      <a:r>
                        <a:rPr lang="en-US" sz="1400" dirty="0"/>
                        <a:t>Do not unjustly take the life of another.</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Murder </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400" dirty="0"/>
                        <a:t>Do not insult</a:t>
                      </a:r>
                    </a:p>
                    <a:p>
                      <a:pPr marL="285750" indent="-285750">
                        <a:buFont typeface="Arial" panose="020B0604020202020204" pitchFamily="34" charset="0"/>
                        <a:buChar char="•"/>
                      </a:pPr>
                      <a:r>
                        <a:rPr lang="en-US" sz="1400" dirty="0"/>
                        <a:t>Do not be angry</a:t>
                      </a:r>
                    </a:p>
                    <a:p>
                      <a:pPr marL="285750" indent="-285750">
                        <a:buFont typeface="Arial" panose="020B0604020202020204" pitchFamily="34" charset="0"/>
                        <a:buChar char="•"/>
                      </a:pPr>
                      <a:r>
                        <a:rPr lang="en-US" sz="1400" dirty="0"/>
                        <a:t>Do not hate</a:t>
                      </a:r>
                    </a:p>
                    <a:p>
                      <a:pPr marL="285750" indent="-285750">
                        <a:buFont typeface="Arial" panose="020B0604020202020204" pitchFamily="34" charset="0"/>
                        <a:buChar char="•"/>
                      </a:pPr>
                      <a:endParaRPr lang="en-US" sz="14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400" b="1" dirty="0">
                          <a:solidFill>
                            <a:srgbClr val="FF0000"/>
                          </a:solidFill>
                        </a:rPr>
                        <a:t>Love</a:t>
                      </a:r>
                      <a:r>
                        <a:rPr lang="en-US" sz="1400" dirty="0"/>
                        <a:t> / Lay down life: John 15:13</a:t>
                      </a:r>
                    </a:p>
                    <a:p>
                      <a:pPr marL="285750" indent="-285750">
                        <a:buFont typeface="Arial" panose="020B0604020202020204" pitchFamily="34" charset="0"/>
                        <a:buChar char="•"/>
                      </a:pPr>
                      <a:r>
                        <a:rPr lang="en-US" sz="1400" b="1" dirty="0">
                          <a:solidFill>
                            <a:srgbClr val="FF0000"/>
                          </a:solidFill>
                        </a:rPr>
                        <a:t>Love</a:t>
                      </a:r>
                      <a:r>
                        <a:rPr lang="en-US" sz="1400" dirty="0"/>
                        <a:t> your enemies: Luke 6:27-30</a:t>
                      </a:r>
                    </a:p>
                    <a:p>
                      <a:pPr marL="285750" indent="-285750">
                        <a:buFont typeface="Arial" panose="020B0604020202020204" pitchFamily="34" charset="0"/>
                        <a:buChar char="•"/>
                      </a:pPr>
                      <a:r>
                        <a:rPr lang="en-US" sz="1400" dirty="0"/>
                        <a:t>Golden Rule: Matt 7:12</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0383385"/>
                  </a:ext>
                </a:extLst>
              </a:tr>
              <a:tr h="1034922">
                <a:tc>
                  <a:txBody>
                    <a:bodyPr/>
                    <a:lstStyle/>
                    <a:p>
                      <a:pPr marL="285750" indent="-285750" algn="l">
                        <a:buFont typeface="Arial" panose="020B0604020202020204" pitchFamily="34" charset="0"/>
                        <a:buChar char="•"/>
                      </a:pPr>
                      <a:r>
                        <a:rPr lang="en-US" sz="1400" dirty="0"/>
                        <a:t>Do not cheat on spouse, Do not stray from God’s design, or commit sexual sins.</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Adultery </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400" dirty="0"/>
                        <a:t>Do not long for another</a:t>
                      </a:r>
                    </a:p>
                    <a:p>
                      <a:pPr marL="285750" indent="-285750">
                        <a:buFont typeface="Arial" panose="020B0604020202020204" pitchFamily="34" charset="0"/>
                        <a:buChar char="•"/>
                      </a:pPr>
                      <a:r>
                        <a:rPr lang="en-US" sz="1400" dirty="0"/>
                        <a:t>Do not deeply desire </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400" dirty="0"/>
                        <a:t>Submit and protect: Eph. 5:25</a:t>
                      </a:r>
                    </a:p>
                    <a:p>
                      <a:pPr marL="285750" indent="-285750">
                        <a:buFont typeface="Arial" panose="020B0604020202020204" pitchFamily="34" charset="0"/>
                        <a:buChar char="•"/>
                      </a:pPr>
                      <a:r>
                        <a:rPr lang="en-US" sz="1400" dirty="0"/>
                        <a:t>Cherish/</a:t>
                      </a:r>
                      <a:r>
                        <a:rPr lang="en-US" sz="1400" b="1" dirty="0">
                          <a:solidFill>
                            <a:srgbClr val="FF0000"/>
                          </a:solidFill>
                        </a:rPr>
                        <a:t>Love</a:t>
                      </a:r>
                      <a:r>
                        <a:rPr lang="en-US" sz="1400" dirty="0"/>
                        <a:t>: Eph. 5:28</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3383800"/>
                  </a:ext>
                </a:extLst>
              </a:tr>
              <a:tr h="495370">
                <a:tc>
                  <a:txBody>
                    <a:bodyPr/>
                    <a:lstStyle/>
                    <a:p>
                      <a:pPr marL="285750" indent="-285750" algn="l">
                        <a:buFont typeface="Arial" panose="020B0604020202020204" pitchFamily="34" charset="0"/>
                        <a:buChar char="•"/>
                      </a:pPr>
                      <a:r>
                        <a:rPr lang="en-US" sz="1400" dirty="0"/>
                        <a:t>Do not take from others that which is not justly yours.</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Theft </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400" dirty="0"/>
                        <a:t>Do not be greedy,</a:t>
                      </a:r>
                    </a:p>
                    <a:p>
                      <a:pPr marL="285750" indent="-285750">
                        <a:buFont typeface="Arial" panose="020B0604020202020204" pitchFamily="34" charset="0"/>
                        <a:buChar char="•"/>
                      </a:pPr>
                      <a:r>
                        <a:rPr lang="en-US" sz="1400" dirty="0"/>
                        <a:t>squander your gifts,</a:t>
                      </a:r>
                    </a:p>
                    <a:p>
                      <a:pPr marL="285750" indent="-285750">
                        <a:buFont typeface="Arial" panose="020B0604020202020204" pitchFamily="34" charset="0"/>
                        <a:buChar char="•"/>
                      </a:pPr>
                      <a:r>
                        <a:rPr lang="en-US" sz="1400" dirty="0"/>
                        <a:t>be selfish</a:t>
                      </a:r>
                    </a:p>
                    <a:p>
                      <a:pPr marL="285750" indent="-285750">
                        <a:buFont typeface="Arial" panose="020B0604020202020204" pitchFamily="34" charset="0"/>
                        <a:buChar char="•"/>
                      </a:pPr>
                      <a:r>
                        <a:rPr lang="en-US" sz="1400" dirty="0"/>
                        <a:t>or mistreat brother</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400" dirty="0"/>
                        <a:t>Set heart on true treasure:</a:t>
                      </a:r>
                    </a:p>
                    <a:p>
                      <a:pPr marL="742950" lvl="1" indent="-285750">
                        <a:buFont typeface="Arial" panose="020B0604020202020204" pitchFamily="34" charset="0"/>
                        <a:buChar char="•"/>
                      </a:pPr>
                      <a:r>
                        <a:rPr lang="en-US" sz="1400" dirty="0"/>
                        <a:t>Matt. 6:33; 19-20</a:t>
                      </a:r>
                    </a:p>
                    <a:p>
                      <a:pPr marL="285750" indent="-285750">
                        <a:buFont typeface="Arial" panose="020B0604020202020204" pitchFamily="34" charset="0"/>
                        <a:buChar char="•"/>
                      </a:pPr>
                      <a:r>
                        <a:rPr lang="en-US" sz="1400" dirty="0"/>
                        <a:t>Generosity and Love:</a:t>
                      </a:r>
                    </a:p>
                    <a:p>
                      <a:pPr marL="742950" lvl="1" indent="-285750">
                        <a:buFont typeface="Arial" panose="020B0604020202020204" pitchFamily="34" charset="0"/>
                        <a:buChar char="•"/>
                      </a:pPr>
                      <a:r>
                        <a:rPr lang="en-US" sz="1400" dirty="0"/>
                        <a:t>Matt. 5:38-42</a:t>
                      </a:r>
                    </a:p>
                    <a:p>
                      <a:pPr marL="285750" indent="-285750">
                        <a:buFont typeface="Arial" panose="020B0604020202020204" pitchFamily="34" charset="0"/>
                        <a:buChar char="•"/>
                      </a:pPr>
                      <a:r>
                        <a:rPr lang="en-US" sz="1400" dirty="0"/>
                        <a:t>Work so you can give: Eph. 4:28</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3269958"/>
                  </a:ext>
                </a:extLst>
              </a:tr>
              <a:tr h="655320">
                <a:tc>
                  <a:txBody>
                    <a:bodyPr/>
                    <a:lstStyle/>
                    <a:p>
                      <a:pPr marL="285750" indent="-285750" algn="l">
                        <a:buFont typeface="Arial" panose="020B0604020202020204" pitchFamily="34" charset="0"/>
                        <a:buChar char="•"/>
                      </a:pPr>
                      <a:r>
                        <a:rPr lang="en-US" sz="1400" dirty="0"/>
                        <a:t>Do not lie or provide false or misleading information about someone or something</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False Witness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US" sz="14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US" sz="14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2772529"/>
                  </a:ext>
                </a:extLst>
              </a:tr>
            </a:tbl>
          </a:graphicData>
        </a:graphic>
      </p:graphicFrame>
      <p:sp>
        <p:nvSpPr>
          <p:cNvPr id="4" name="Footer Placeholder 3">
            <a:extLst>
              <a:ext uri="{FF2B5EF4-FFF2-40B4-BE49-F238E27FC236}">
                <a16:creationId xmlns:a16="http://schemas.microsoft.com/office/drawing/2014/main" id="{002B5736-7BA4-F50F-88F1-9E2EE4E5B03D}"/>
              </a:ext>
            </a:extLst>
          </p:cNvPr>
          <p:cNvSpPr>
            <a:spLocks noGrp="1"/>
          </p:cNvSpPr>
          <p:nvPr>
            <p:ph type="ftr" sz="quarter" idx="10"/>
          </p:nvPr>
        </p:nvSpPr>
        <p:spPr/>
        <p:txBody>
          <a:bodyPr/>
          <a:lstStyle/>
          <a:p>
            <a:r>
              <a:rPr lang="en-US" dirty="0"/>
              <a:t>Ten Words Bible Study</a:t>
            </a:r>
          </a:p>
        </p:txBody>
      </p:sp>
      <p:sp>
        <p:nvSpPr>
          <p:cNvPr id="5" name="Slide Number Placeholder 4">
            <a:extLst>
              <a:ext uri="{FF2B5EF4-FFF2-40B4-BE49-F238E27FC236}">
                <a16:creationId xmlns:a16="http://schemas.microsoft.com/office/drawing/2014/main" id="{AA62746A-F5C6-4C1B-B33F-FF41018EDD4A}"/>
              </a:ext>
            </a:extLst>
          </p:cNvPr>
          <p:cNvSpPr>
            <a:spLocks noGrp="1"/>
          </p:cNvSpPr>
          <p:nvPr>
            <p:ph type="sldNum" sz="quarter" idx="11"/>
          </p:nvPr>
        </p:nvSpPr>
        <p:spPr/>
        <p:txBody>
          <a:bodyPr/>
          <a:lstStyle/>
          <a:p>
            <a:fld id="{294A09A9-5501-47C1-A89A-A340965A2BE2}" type="slidenum">
              <a:rPr lang="en-US" smtClean="0"/>
              <a:pPr/>
              <a:t>5</a:t>
            </a:fld>
            <a:endParaRPr lang="en-US" dirty="0"/>
          </a:p>
        </p:txBody>
      </p:sp>
      <p:sp>
        <p:nvSpPr>
          <p:cNvPr id="3" name="Oval 2">
            <a:extLst>
              <a:ext uri="{FF2B5EF4-FFF2-40B4-BE49-F238E27FC236}">
                <a16:creationId xmlns:a16="http://schemas.microsoft.com/office/drawing/2014/main" id="{3388C415-8798-9CE5-3BBC-C2F28AD7E274}"/>
              </a:ext>
            </a:extLst>
          </p:cNvPr>
          <p:cNvSpPr/>
          <p:nvPr/>
        </p:nvSpPr>
        <p:spPr>
          <a:xfrm>
            <a:off x="5662569" y="5670958"/>
            <a:ext cx="2030136" cy="61239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Oval 5">
            <a:extLst>
              <a:ext uri="{FF2B5EF4-FFF2-40B4-BE49-F238E27FC236}">
                <a16:creationId xmlns:a16="http://schemas.microsoft.com/office/drawing/2014/main" id="{6AFD9156-30A2-F766-5B79-9454A799C118}"/>
              </a:ext>
            </a:extLst>
          </p:cNvPr>
          <p:cNvSpPr/>
          <p:nvPr/>
        </p:nvSpPr>
        <p:spPr>
          <a:xfrm>
            <a:off x="8019875" y="5670958"/>
            <a:ext cx="2969703" cy="61239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5224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D8658-EC52-78FE-5015-511C4987A720}"/>
              </a:ext>
            </a:extLst>
          </p:cNvPr>
          <p:cNvSpPr>
            <a:spLocks noGrp="1"/>
          </p:cNvSpPr>
          <p:nvPr>
            <p:ph type="title"/>
          </p:nvPr>
        </p:nvSpPr>
        <p:spPr/>
        <p:txBody>
          <a:bodyPr/>
          <a:lstStyle/>
          <a:p>
            <a:r>
              <a:rPr lang="en-US" u="sng" dirty="0"/>
              <a:t>Exodus 20:16</a:t>
            </a:r>
          </a:p>
        </p:txBody>
      </p:sp>
      <p:sp>
        <p:nvSpPr>
          <p:cNvPr id="3" name="Content Placeholder 2">
            <a:extLst>
              <a:ext uri="{FF2B5EF4-FFF2-40B4-BE49-F238E27FC236}">
                <a16:creationId xmlns:a16="http://schemas.microsoft.com/office/drawing/2014/main" id="{14A2612A-08F0-AFDA-3B14-1773172A7146}"/>
              </a:ext>
            </a:extLst>
          </p:cNvPr>
          <p:cNvSpPr>
            <a:spLocks noGrp="1"/>
          </p:cNvSpPr>
          <p:nvPr>
            <p:ph idx="1"/>
          </p:nvPr>
        </p:nvSpPr>
        <p:spPr/>
        <p:txBody>
          <a:bodyPr/>
          <a:lstStyle/>
          <a:p>
            <a:r>
              <a:rPr lang="en-US" dirty="0"/>
              <a:t>“You shall not bear false witness against your neighbor.”</a:t>
            </a:r>
          </a:p>
          <a:p>
            <a:r>
              <a:rPr lang="en-US" dirty="0"/>
              <a:t>Never give false testimony </a:t>
            </a:r>
          </a:p>
          <a:p>
            <a:pPr lvl="1"/>
            <a:r>
              <a:rPr lang="en-US" dirty="0"/>
              <a:t>Act of deliberately providing false or misleading information about someone or something, typically in a legal or moral context.</a:t>
            </a:r>
          </a:p>
          <a:p>
            <a:pPr lvl="1"/>
            <a:r>
              <a:rPr lang="en-US" dirty="0"/>
              <a:t>Making a false statement or accusation with the intent to deceive or mislead others.</a:t>
            </a:r>
          </a:p>
          <a:p>
            <a:pPr lvl="1"/>
            <a:r>
              <a:rPr lang="en-US" dirty="0"/>
              <a:t>False witness can be given in various settings:</a:t>
            </a:r>
          </a:p>
          <a:p>
            <a:pPr lvl="2"/>
            <a:r>
              <a:rPr lang="en-US" dirty="0"/>
              <a:t>Court of law – most countries have law against bearing false witness in court </a:t>
            </a:r>
          </a:p>
          <a:p>
            <a:pPr lvl="2"/>
            <a:r>
              <a:rPr lang="en-US" dirty="0"/>
              <a:t>Religious or moral context </a:t>
            </a:r>
          </a:p>
          <a:p>
            <a:pPr lvl="2"/>
            <a:r>
              <a:rPr lang="en-US" dirty="0"/>
              <a:t>Any situation where the truth is important </a:t>
            </a:r>
          </a:p>
          <a:p>
            <a:endParaRPr lang="en-US" dirty="0"/>
          </a:p>
        </p:txBody>
      </p:sp>
      <p:sp>
        <p:nvSpPr>
          <p:cNvPr id="4" name="Footer Placeholder 3">
            <a:extLst>
              <a:ext uri="{FF2B5EF4-FFF2-40B4-BE49-F238E27FC236}">
                <a16:creationId xmlns:a16="http://schemas.microsoft.com/office/drawing/2014/main" id="{AC91C13D-CF29-7E0D-FF0E-EA1724866780}"/>
              </a:ext>
            </a:extLst>
          </p:cNvPr>
          <p:cNvSpPr>
            <a:spLocks noGrp="1"/>
          </p:cNvSpPr>
          <p:nvPr>
            <p:ph type="ftr" sz="quarter" idx="10"/>
          </p:nvPr>
        </p:nvSpPr>
        <p:spPr/>
        <p:txBody>
          <a:bodyPr/>
          <a:lstStyle/>
          <a:p>
            <a:r>
              <a:rPr lang="en-US" dirty="0"/>
              <a:t>Ten Words Bible Study </a:t>
            </a:r>
          </a:p>
        </p:txBody>
      </p:sp>
      <p:sp>
        <p:nvSpPr>
          <p:cNvPr id="5" name="Slide Number Placeholder 4">
            <a:extLst>
              <a:ext uri="{FF2B5EF4-FFF2-40B4-BE49-F238E27FC236}">
                <a16:creationId xmlns:a16="http://schemas.microsoft.com/office/drawing/2014/main" id="{AA4E05DA-BF8B-0EE3-2EF2-9CE2DA3965DC}"/>
              </a:ext>
            </a:extLst>
          </p:cNvPr>
          <p:cNvSpPr>
            <a:spLocks noGrp="1"/>
          </p:cNvSpPr>
          <p:nvPr>
            <p:ph type="sldNum" sz="quarter" idx="11"/>
          </p:nvPr>
        </p:nvSpPr>
        <p:spPr/>
        <p:txBody>
          <a:bodyPr/>
          <a:lstStyle/>
          <a:p>
            <a:fld id="{294A09A9-5501-47C1-A89A-A340965A2BE2}" type="slidenum">
              <a:rPr lang="en-US" smtClean="0"/>
              <a:pPr/>
              <a:t>6</a:t>
            </a:fld>
            <a:endParaRPr lang="en-US" dirty="0"/>
          </a:p>
        </p:txBody>
      </p:sp>
    </p:spTree>
    <p:extLst>
      <p:ext uri="{BB962C8B-B14F-4D97-AF65-F5344CB8AC3E}">
        <p14:creationId xmlns:p14="http://schemas.microsoft.com/office/powerpoint/2010/main" val="1218368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D8658-EC52-78FE-5015-511C4987A720}"/>
              </a:ext>
            </a:extLst>
          </p:cNvPr>
          <p:cNvSpPr>
            <a:spLocks noGrp="1"/>
          </p:cNvSpPr>
          <p:nvPr>
            <p:ph type="title"/>
          </p:nvPr>
        </p:nvSpPr>
        <p:spPr/>
        <p:txBody>
          <a:bodyPr/>
          <a:lstStyle/>
          <a:p>
            <a:r>
              <a:rPr lang="en-US" u="sng"/>
              <a:t>Can I Get a Witness?</a:t>
            </a:r>
            <a:endParaRPr lang="en-US" u="sng" dirty="0"/>
          </a:p>
        </p:txBody>
      </p:sp>
      <p:sp>
        <p:nvSpPr>
          <p:cNvPr id="3" name="Content Placeholder 2">
            <a:extLst>
              <a:ext uri="{FF2B5EF4-FFF2-40B4-BE49-F238E27FC236}">
                <a16:creationId xmlns:a16="http://schemas.microsoft.com/office/drawing/2014/main" id="{14A2612A-08F0-AFDA-3B14-1773172A7146}"/>
              </a:ext>
            </a:extLst>
          </p:cNvPr>
          <p:cNvSpPr>
            <a:spLocks noGrp="1"/>
          </p:cNvSpPr>
          <p:nvPr>
            <p:ph idx="1"/>
          </p:nvPr>
        </p:nvSpPr>
        <p:spPr/>
        <p:txBody>
          <a:bodyPr/>
          <a:lstStyle/>
          <a:p>
            <a:r>
              <a:rPr lang="en-US" b="1" dirty="0">
                <a:solidFill>
                  <a:srgbClr val="FF0000"/>
                </a:solidFill>
              </a:rPr>
              <a:t>What is the significance of this command in the ancient word?</a:t>
            </a:r>
          </a:p>
          <a:p>
            <a:pPr lvl="1"/>
            <a:r>
              <a:rPr lang="en-US" dirty="0"/>
              <a:t>Today: Audio recordings, videos, fingerprints, DNA testing </a:t>
            </a:r>
          </a:p>
          <a:p>
            <a:pPr lvl="1"/>
            <a:r>
              <a:rPr lang="en-US" dirty="0"/>
              <a:t>Ancient World: Eyewitnesses </a:t>
            </a:r>
          </a:p>
          <a:p>
            <a:pPr lvl="2"/>
            <a:r>
              <a:rPr lang="en-US" dirty="0"/>
              <a:t>Deut. 17:6 “On the evidence of two witnesses or of three witnesses the one who is to die shall be put to death; a person shall not be put to death on the evidence of one witness.”</a:t>
            </a:r>
          </a:p>
          <a:p>
            <a:pPr lvl="2"/>
            <a:endParaRPr lang="en-US" dirty="0"/>
          </a:p>
          <a:p>
            <a:pPr lvl="2"/>
            <a:r>
              <a:rPr lang="en-US" dirty="0"/>
              <a:t>Zech. 8:16 “These are the things that you shall do: Speak the truth to one another; render in your gates judgments that are true and make for peace.”</a:t>
            </a:r>
          </a:p>
          <a:p>
            <a:pPr lvl="2"/>
            <a:endParaRPr lang="en-US" dirty="0"/>
          </a:p>
          <a:p>
            <a:pPr lvl="2"/>
            <a:r>
              <a:rPr lang="en-US" dirty="0"/>
              <a:t>I Tim. 5:19 “Do not admit a charge against an elder except on the evidence of two or three witnesses.”</a:t>
            </a:r>
          </a:p>
        </p:txBody>
      </p:sp>
      <p:sp>
        <p:nvSpPr>
          <p:cNvPr id="4" name="Footer Placeholder 3">
            <a:extLst>
              <a:ext uri="{FF2B5EF4-FFF2-40B4-BE49-F238E27FC236}">
                <a16:creationId xmlns:a16="http://schemas.microsoft.com/office/drawing/2014/main" id="{AC91C13D-CF29-7E0D-FF0E-EA1724866780}"/>
              </a:ext>
            </a:extLst>
          </p:cNvPr>
          <p:cNvSpPr>
            <a:spLocks noGrp="1"/>
          </p:cNvSpPr>
          <p:nvPr>
            <p:ph type="ftr" sz="quarter" idx="10"/>
          </p:nvPr>
        </p:nvSpPr>
        <p:spPr/>
        <p:txBody>
          <a:bodyPr/>
          <a:lstStyle/>
          <a:p>
            <a:r>
              <a:rPr lang="en-US"/>
              <a:t>Ten Words Bible Study </a:t>
            </a:r>
            <a:endParaRPr lang="en-US" dirty="0"/>
          </a:p>
        </p:txBody>
      </p:sp>
      <p:sp>
        <p:nvSpPr>
          <p:cNvPr id="5" name="Slide Number Placeholder 4">
            <a:extLst>
              <a:ext uri="{FF2B5EF4-FFF2-40B4-BE49-F238E27FC236}">
                <a16:creationId xmlns:a16="http://schemas.microsoft.com/office/drawing/2014/main" id="{AA4E05DA-BF8B-0EE3-2EF2-9CE2DA3965DC}"/>
              </a:ext>
            </a:extLst>
          </p:cNvPr>
          <p:cNvSpPr>
            <a:spLocks noGrp="1"/>
          </p:cNvSpPr>
          <p:nvPr>
            <p:ph type="sldNum" sz="quarter" idx="11"/>
          </p:nvPr>
        </p:nvSpPr>
        <p:spPr/>
        <p:txBody>
          <a:bodyPr/>
          <a:lstStyle/>
          <a:p>
            <a:fld id="{294A09A9-5501-47C1-A89A-A340965A2BE2}" type="slidenum">
              <a:rPr lang="en-US" smtClean="0"/>
              <a:pPr/>
              <a:t>7</a:t>
            </a:fld>
            <a:endParaRPr lang="en-US" dirty="0"/>
          </a:p>
        </p:txBody>
      </p:sp>
    </p:spTree>
    <p:extLst>
      <p:ext uri="{BB962C8B-B14F-4D97-AF65-F5344CB8AC3E}">
        <p14:creationId xmlns:p14="http://schemas.microsoft.com/office/powerpoint/2010/main" val="2875044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1000"/>
                                        <p:tgtEl>
                                          <p:spTgt spid="3">
                                            <p:txEl>
                                              <p:pRg st="7" end="7"/>
                                            </p:txEl>
                                          </p:spTgt>
                                        </p:tgtEl>
                                      </p:cBhvr>
                                    </p:animEffect>
                                    <p:anim calcmode="lin" valueType="num">
                                      <p:cBhvr>
                                        <p:cTn id="3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0B4DB-5B0A-6DFE-C362-6F3B65128C2C}"/>
              </a:ext>
            </a:extLst>
          </p:cNvPr>
          <p:cNvSpPr>
            <a:spLocks noGrp="1"/>
          </p:cNvSpPr>
          <p:nvPr>
            <p:ph type="title"/>
          </p:nvPr>
        </p:nvSpPr>
        <p:spPr/>
        <p:txBody>
          <a:bodyPr/>
          <a:lstStyle/>
          <a:p>
            <a:r>
              <a:rPr lang="en-US" u="sng" dirty="0"/>
              <a:t>God Revealed in His Word</a:t>
            </a:r>
          </a:p>
        </p:txBody>
      </p:sp>
      <p:sp>
        <p:nvSpPr>
          <p:cNvPr id="3" name="Content Placeholder 2">
            <a:extLst>
              <a:ext uri="{FF2B5EF4-FFF2-40B4-BE49-F238E27FC236}">
                <a16:creationId xmlns:a16="http://schemas.microsoft.com/office/drawing/2014/main" id="{0943E23E-D4F4-37C5-39C4-92A5D8A37AA8}"/>
              </a:ext>
            </a:extLst>
          </p:cNvPr>
          <p:cNvSpPr>
            <a:spLocks noGrp="1"/>
          </p:cNvSpPr>
          <p:nvPr>
            <p:ph idx="1"/>
          </p:nvPr>
        </p:nvSpPr>
        <p:spPr/>
        <p:txBody>
          <a:bodyPr/>
          <a:lstStyle/>
          <a:p>
            <a:r>
              <a:rPr lang="en-US" b="1" dirty="0"/>
              <a:t>Murder</a:t>
            </a:r>
            <a:r>
              <a:rPr lang="en-US" dirty="0"/>
              <a:t>: </a:t>
            </a:r>
            <a:r>
              <a:rPr lang="en-US" i="1" dirty="0"/>
              <a:t>Lord of life </a:t>
            </a:r>
          </a:p>
          <a:p>
            <a:pPr lvl="1"/>
            <a:r>
              <a:rPr lang="en-US" dirty="0"/>
              <a:t>God cares about each person b/c we are made in His image</a:t>
            </a:r>
          </a:p>
          <a:p>
            <a:r>
              <a:rPr lang="en-US" b="1" dirty="0"/>
              <a:t>Adultery</a:t>
            </a:r>
            <a:r>
              <a:rPr lang="en-US" dirty="0"/>
              <a:t>: </a:t>
            </a:r>
            <a:r>
              <a:rPr lang="en-US" i="1" dirty="0"/>
              <a:t>Lord of purity</a:t>
            </a:r>
          </a:p>
          <a:p>
            <a:pPr lvl="1"/>
            <a:r>
              <a:rPr lang="en-US" dirty="0"/>
              <a:t>God’s design was intentional for life, security, and purpose</a:t>
            </a:r>
          </a:p>
          <a:p>
            <a:r>
              <a:rPr lang="en-US" b="1" dirty="0"/>
              <a:t>Steal</a:t>
            </a:r>
            <a:r>
              <a:rPr lang="en-US" dirty="0"/>
              <a:t>: </a:t>
            </a:r>
            <a:r>
              <a:rPr lang="en-US" i="1" dirty="0"/>
              <a:t>Lord of inheritance</a:t>
            </a:r>
          </a:p>
          <a:p>
            <a:pPr lvl="1"/>
            <a:r>
              <a:rPr lang="en-US" dirty="0"/>
              <a:t>God desires His children to trust in Him and seek an eternal reward</a:t>
            </a:r>
          </a:p>
          <a:p>
            <a:r>
              <a:rPr lang="en-US" b="1" dirty="0"/>
              <a:t>False Witness</a:t>
            </a:r>
            <a:r>
              <a:rPr lang="en-US" dirty="0"/>
              <a:t>: </a:t>
            </a:r>
            <a:r>
              <a:rPr lang="en-US" i="1" dirty="0"/>
              <a:t>Lord of Truth </a:t>
            </a:r>
          </a:p>
          <a:p>
            <a:pPr lvl="1"/>
            <a:r>
              <a:rPr lang="en-US" dirty="0"/>
              <a:t>To know God is to always stand for truth</a:t>
            </a:r>
          </a:p>
          <a:p>
            <a:pPr lvl="1"/>
            <a:r>
              <a:rPr lang="en-US" b="1" dirty="0">
                <a:solidFill>
                  <a:srgbClr val="FF0000"/>
                </a:solidFill>
              </a:rPr>
              <a:t>Command protects life, marriages, property, reputation, unity, and honor  </a:t>
            </a:r>
          </a:p>
          <a:p>
            <a:pPr lvl="1"/>
            <a:endParaRPr lang="en-US" dirty="0"/>
          </a:p>
          <a:p>
            <a:pPr lvl="1"/>
            <a:endParaRPr lang="en-US" dirty="0"/>
          </a:p>
        </p:txBody>
      </p:sp>
      <p:sp>
        <p:nvSpPr>
          <p:cNvPr id="4" name="Footer Placeholder 3">
            <a:extLst>
              <a:ext uri="{FF2B5EF4-FFF2-40B4-BE49-F238E27FC236}">
                <a16:creationId xmlns:a16="http://schemas.microsoft.com/office/drawing/2014/main" id="{4A28D84A-67D4-A653-DAAB-CE0A2A535D6E}"/>
              </a:ext>
            </a:extLst>
          </p:cNvPr>
          <p:cNvSpPr>
            <a:spLocks noGrp="1"/>
          </p:cNvSpPr>
          <p:nvPr>
            <p:ph type="ftr" sz="quarter" idx="10"/>
          </p:nvPr>
        </p:nvSpPr>
        <p:spPr/>
        <p:txBody>
          <a:bodyPr/>
          <a:lstStyle/>
          <a:p>
            <a:r>
              <a:rPr lang="en-US" dirty="0"/>
              <a:t>Ten Words Bible Study </a:t>
            </a:r>
          </a:p>
        </p:txBody>
      </p:sp>
      <p:sp>
        <p:nvSpPr>
          <p:cNvPr id="5" name="Slide Number Placeholder 4">
            <a:extLst>
              <a:ext uri="{FF2B5EF4-FFF2-40B4-BE49-F238E27FC236}">
                <a16:creationId xmlns:a16="http://schemas.microsoft.com/office/drawing/2014/main" id="{C7C63E2B-D8EE-A594-86FA-FB7863B1BCBA}"/>
              </a:ext>
            </a:extLst>
          </p:cNvPr>
          <p:cNvSpPr>
            <a:spLocks noGrp="1"/>
          </p:cNvSpPr>
          <p:nvPr>
            <p:ph type="sldNum" sz="quarter" idx="11"/>
          </p:nvPr>
        </p:nvSpPr>
        <p:spPr/>
        <p:txBody>
          <a:bodyPr/>
          <a:lstStyle/>
          <a:p>
            <a:fld id="{294A09A9-5501-47C1-A89A-A340965A2BE2}" type="slidenum">
              <a:rPr lang="en-US" smtClean="0"/>
              <a:pPr/>
              <a:t>8</a:t>
            </a:fld>
            <a:endParaRPr lang="en-US" dirty="0"/>
          </a:p>
        </p:txBody>
      </p:sp>
      <p:sp>
        <p:nvSpPr>
          <p:cNvPr id="39" name="Callout: Double Bent Line 38">
            <a:extLst>
              <a:ext uri="{FF2B5EF4-FFF2-40B4-BE49-F238E27FC236}">
                <a16:creationId xmlns:a16="http://schemas.microsoft.com/office/drawing/2014/main" id="{7B4D8AC2-05AA-1B1C-D55D-F6B5FB2167D2}"/>
              </a:ext>
            </a:extLst>
          </p:cNvPr>
          <p:cNvSpPr/>
          <p:nvPr/>
        </p:nvSpPr>
        <p:spPr>
          <a:xfrm>
            <a:off x="838200" y="1825625"/>
            <a:ext cx="8993697" cy="2696041"/>
          </a:xfrm>
          <a:prstGeom prst="borderCallout3">
            <a:avLst>
              <a:gd name="adj1" fmla="val 45198"/>
              <a:gd name="adj2" fmla="val -1803"/>
              <a:gd name="adj3" fmla="val 45199"/>
              <a:gd name="adj4" fmla="val -6687"/>
              <a:gd name="adj5" fmla="val 108402"/>
              <a:gd name="adj6" fmla="val -6686"/>
              <a:gd name="adj7" fmla="val 108607"/>
              <a:gd name="adj8" fmla="val 6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5708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fade">
                                      <p:cBhvr>
                                        <p:cTn id="53" dur="1000"/>
                                        <p:tgtEl>
                                          <p:spTgt spid="3">
                                            <p:txEl>
                                              <p:pRg st="8" end="8"/>
                                            </p:txEl>
                                          </p:spTgt>
                                        </p:tgtEl>
                                      </p:cBhvr>
                                    </p:animEffect>
                                    <p:anim calcmode="lin" valueType="num">
                                      <p:cBhvr>
                                        <p:cTn id="5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circle(in)">
                                      <p:cBhvr>
                                        <p:cTn id="60"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EC6CD32-8446-1F0A-6BDE-B59B5AE09B4F}"/>
              </a:ext>
            </a:extLst>
          </p:cNvPr>
          <p:cNvSpPr>
            <a:spLocks noGrp="1"/>
          </p:cNvSpPr>
          <p:nvPr>
            <p:ph type="title"/>
          </p:nvPr>
        </p:nvSpPr>
        <p:spPr>
          <a:xfrm>
            <a:off x="1748028" y="653143"/>
            <a:ext cx="8695944" cy="1998617"/>
          </a:xfrm>
        </p:spPr>
        <p:txBody>
          <a:bodyPr/>
          <a:lstStyle/>
          <a:p>
            <a:r>
              <a:rPr lang="en-US" dirty="0"/>
              <a:t>Proverbs 6:16-23</a:t>
            </a:r>
          </a:p>
        </p:txBody>
      </p:sp>
      <p:sp>
        <p:nvSpPr>
          <p:cNvPr id="7" name="Content Placeholder 6">
            <a:extLst>
              <a:ext uri="{FF2B5EF4-FFF2-40B4-BE49-F238E27FC236}">
                <a16:creationId xmlns:a16="http://schemas.microsoft.com/office/drawing/2014/main" id="{36B1D26E-7AA7-3E88-D49D-5937D31A2D91}"/>
              </a:ext>
            </a:extLst>
          </p:cNvPr>
          <p:cNvSpPr>
            <a:spLocks noGrp="1"/>
          </p:cNvSpPr>
          <p:nvPr>
            <p:ph idx="1"/>
          </p:nvPr>
        </p:nvSpPr>
        <p:spPr>
          <a:xfrm>
            <a:off x="2223516" y="1940767"/>
            <a:ext cx="7744968" cy="3408473"/>
          </a:xfrm>
        </p:spPr>
        <p:txBody>
          <a:bodyPr>
            <a:normAutofit fontScale="92500" lnSpcReduction="20000"/>
          </a:bodyPr>
          <a:lstStyle/>
          <a:p>
            <a:pPr algn="just"/>
            <a:r>
              <a:rPr lang="en-US" sz="2400" dirty="0"/>
              <a:t>“There are six things which the Lord hates, yes, seven which are an abomination to Him: Haughty eyes, a lying tongue, and hands that shed innocent blood, a heart that devises wicked plans, feet that run rapidly to evil, a false witness who utters lies, and one who spreads strife among brothers.</a:t>
            </a:r>
          </a:p>
          <a:p>
            <a:pPr algn="just"/>
            <a:r>
              <a:rPr lang="en-US" sz="2400" dirty="0"/>
              <a:t>My son, observe the commandment of your father and do not forsake the teaching of your mother; bind them continually on your heart; tie them around your neck. When you walk about, they will guide you; when you sleep, they will watch over you; and when you awake, they will talk to you. For the commandment is a lamp and the teaching is light…”</a:t>
            </a:r>
          </a:p>
        </p:txBody>
      </p:sp>
      <p:sp>
        <p:nvSpPr>
          <p:cNvPr id="4" name="Footer Placeholder 3">
            <a:extLst>
              <a:ext uri="{FF2B5EF4-FFF2-40B4-BE49-F238E27FC236}">
                <a16:creationId xmlns:a16="http://schemas.microsoft.com/office/drawing/2014/main" id="{DF7AB110-13D7-A1BD-9193-47EF16EE21B4}"/>
              </a:ext>
            </a:extLst>
          </p:cNvPr>
          <p:cNvSpPr>
            <a:spLocks noGrp="1"/>
          </p:cNvSpPr>
          <p:nvPr>
            <p:ph type="ftr" sz="quarter" idx="10"/>
          </p:nvPr>
        </p:nvSpPr>
        <p:spPr/>
        <p:txBody>
          <a:bodyPr/>
          <a:lstStyle/>
          <a:p>
            <a:r>
              <a:rPr lang="en-US" dirty="0"/>
              <a:t>Ten Words Bible Study </a:t>
            </a:r>
          </a:p>
        </p:txBody>
      </p:sp>
      <p:sp>
        <p:nvSpPr>
          <p:cNvPr id="5" name="Slide Number Placeholder 4">
            <a:extLst>
              <a:ext uri="{FF2B5EF4-FFF2-40B4-BE49-F238E27FC236}">
                <a16:creationId xmlns:a16="http://schemas.microsoft.com/office/drawing/2014/main" id="{75B6F2B2-B620-E808-EF6A-2C3E44AE9DF9}"/>
              </a:ext>
            </a:extLst>
          </p:cNvPr>
          <p:cNvSpPr>
            <a:spLocks noGrp="1"/>
          </p:cNvSpPr>
          <p:nvPr>
            <p:ph type="sldNum" sz="quarter" idx="11"/>
          </p:nvPr>
        </p:nvSpPr>
        <p:spPr/>
        <p:txBody>
          <a:bodyPr/>
          <a:lstStyle/>
          <a:p>
            <a:fld id="{294A09A9-5501-47C1-A89A-A340965A2BE2}" type="slidenum">
              <a:rPr lang="en-US" smtClean="0"/>
              <a:pPr/>
              <a:t>9</a:t>
            </a:fld>
            <a:endParaRPr lang="en-US" dirty="0"/>
          </a:p>
        </p:txBody>
      </p:sp>
    </p:spTree>
    <p:extLst>
      <p:ext uri="{BB962C8B-B14F-4D97-AF65-F5344CB8AC3E}">
        <p14:creationId xmlns:p14="http://schemas.microsoft.com/office/powerpoint/2010/main" val="1169747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oral-Flourish_Win32_CP_v8" id="{BCFB3359-BC8B-4F4E-99DD-822A55018E7C}" vid="{7DF7CEC2-9D9A-40F6-95E4-E2F6E93D64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CE2AAA-C718-435C-B4E6-95A08ACAC441}">
  <ds:schemaRefs>
    <ds:schemaRef ds:uri="http://schemas.microsoft.com/sharepoint/v3/contenttype/forms"/>
  </ds:schemaRefs>
</ds:datastoreItem>
</file>

<file path=customXml/itemProps2.xml><?xml version="1.0" encoding="utf-8"?>
<ds:datastoreItem xmlns:ds="http://schemas.openxmlformats.org/officeDocument/2006/customXml" ds:itemID="{8FBB2F3B-6257-41BB-8B64-5AC7494F274B}">
  <ds:schemaRefs>
    <ds:schemaRef ds:uri="16c05727-aa75-4e4a-9b5f-8a80a1165891"/>
    <ds:schemaRef ds:uri="http://purl.org/dc/elements/1.1/"/>
    <ds:schemaRef ds:uri="http://schemas.microsoft.com/office/infopath/2007/PartnerControls"/>
    <ds:schemaRef ds:uri="http://purl.org/dc/dcmitype/"/>
    <ds:schemaRef ds:uri="http://schemas.microsoft.com/office/2006/metadata/properties"/>
    <ds:schemaRef ds:uri="http://purl.org/dc/terms/"/>
    <ds:schemaRef ds:uri="http://schemas.microsoft.com/sharepoint/v3"/>
    <ds:schemaRef ds:uri="http://schemas.microsoft.com/office/2006/documentManagement/types"/>
    <ds:schemaRef ds:uri="http://schemas.openxmlformats.org/package/2006/metadata/core-properties"/>
    <ds:schemaRef ds:uri="230e9df3-be65-4c73-a93b-d1236ebd677e"/>
    <ds:schemaRef ds:uri="71af3243-3dd4-4a8d-8c0d-dd76da1f02a5"/>
    <ds:schemaRef ds:uri="http://www.w3.org/XML/1998/namespace"/>
  </ds:schemaRefs>
</ds:datastoreItem>
</file>

<file path=customXml/itemProps3.xml><?xml version="1.0" encoding="utf-8"?>
<ds:datastoreItem xmlns:ds="http://schemas.openxmlformats.org/officeDocument/2006/customXml" ds:itemID="{614EFF02-EA18-493C-972D-813DB244CB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{637FF22F-599D-4F7C-8127-A4799A62078E}tf56410444_win32</Template>
  <TotalTime>6236</TotalTime>
  <Words>1774</Words>
  <Application>Microsoft Office PowerPoint</Application>
  <PresentationFormat>Widescreen</PresentationFormat>
  <Paragraphs>240</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Baskerville</vt:lpstr>
      <vt:lpstr>Baskerville Old Face</vt:lpstr>
      <vt:lpstr>Calibri</vt:lpstr>
      <vt:lpstr>Gill Sans Light</vt:lpstr>
      <vt:lpstr>Gill Sans Nova</vt:lpstr>
      <vt:lpstr>Gill Sans Nova Light</vt:lpstr>
      <vt:lpstr>Office Theme</vt:lpstr>
      <vt:lpstr>Ten Words</vt:lpstr>
      <vt:lpstr>Ten Words: Class Schedule</vt:lpstr>
      <vt:lpstr>Consequence of Transgressing God’s Laws</vt:lpstr>
      <vt:lpstr>The Choice Between Good &amp; Evil</vt:lpstr>
      <vt:lpstr>Transformative Power of God’s Word</vt:lpstr>
      <vt:lpstr>Exodus 20:16</vt:lpstr>
      <vt:lpstr>Can I Get a Witness?</vt:lpstr>
      <vt:lpstr>God Revealed in His Word</vt:lpstr>
      <vt:lpstr>Proverbs 6:16-23</vt:lpstr>
      <vt:lpstr>Consequence of Lies in Scripture</vt:lpstr>
      <vt:lpstr>Spiritual Discipline What are some ways we can discipline our hearts to adhere to the 9th command?</vt:lpstr>
      <vt:lpstr>Spiritual Discipline What are some ways we can discipline our hearts to adhere to the 9th command?</vt:lpstr>
      <vt:lpstr>Spiritual Purpose &amp; Pursuit  What’s an example of a positive application to the 9th command?  </vt:lpstr>
      <vt:lpstr>Spiritual Purpose &amp; Pursuit  What’s an example of a positive application to the 9th command?</vt:lpstr>
      <vt:lpstr>This Wednesday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Ten Words</dc:title>
  <dc:creator>Haley David</dc:creator>
  <cp:lastModifiedBy>Haley David</cp:lastModifiedBy>
  <cp:revision>25</cp:revision>
  <cp:lastPrinted>2023-02-22T21:47:58Z</cp:lastPrinted>
  <dcterms:created xsi:type="dcterms:W3CDTF">2023-01-18T13:53:31Z</dcterms:created>
  <dcterms:modified xsi:type="dcterms:W3CDTF">2023-02-22T22:45:45Z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